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1" r:id="rId8"/>
    <p:sldId id="262" r:id="rId9"/>
    <p:sldId id="263" r:id="rId10"/>
    <p:sldId id="264" r:id="rId11"/>
    <p:sldId id="265" r:id="rId12"/>
    <p:sldId id="282" r:id="rId13"/>
    <p:sldId id="283" r:id="rId14"/>
    <p:sldId id="284" r:id="rId15"/>
    <p:sldId id="266" r:id="rId16"/>
    <p:sldId id="268" r:id="rId17"/>
    <p:sldId id="272" r:id="rId18"/>
    <p:sldId id="279" r:id="rId19"/>
    <p:sldId id="280" r:id="rId20"/>
    <p:sldId id="281" r:id="rId21"/>
    <p:sldId id="267" r:id="rId22"/>
    <p:sldId id="276" r:id="rId23"/>
    <p:sldId id="277" r:id="rId24"/>
    <p:sldId id="278" r:id="rId2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 Doyen" initials="PD" lastIdx="1" clrIdx="0">
    <p:extLst>
      <p:ext uri="{19B8F6BF-5375-455C-9EA6-DF929625EA0E}">
        <p15:presenceInfo xmlns:p15="http://schemas.microsoft.com/office/powerpoint/2012/main" userId="PC Doy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>
        <p:scale>
          <a:sx n="40" d="100"/>
          <a:sy n="40" d="100"/>
        </p:scale>
        <p:origin x="39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5126FE-054A-4F2B-A27D-33C8585084E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08F6AD01-6C6B-4EDD-A626-8E9DD4C8BA3D}">
      <dgm:prSet phldrT="[Texte]" custT="1"/>
      <dgm:spPr>
        <a:solidFill>
          <a:schemeClr val="accent3"/>
        </a:solidFill>
      </dgm:spPr>
      <dgm:t>
        <a:bodyPr/>
        <a:lstStyle/>
        <a:p>
          <a:r>
            <a:rPr lang="ar-DZ" sz="1800" b="1" dirty="0">
              <a:solidFill>
                <a:schemeClr val="tx1"/>
              </a:solidFill>
            </a:rPr>
            <a:t>مديرية</a:t>
          </a:r>
          <a:r>
            <a:rPr lang="ar-DZ" sz="2400" b="1" dirty="0">
              <a:solidFill>
                <a:schemeClr val="tx1"/>
              </a:solidFill>
            </a:rPr>
            <a:t> </a:t>
          </a:r>
          <a:r>
            <a:rPr lang="ar-DZ" sz="1800" b="1" dirty="0">
              <a:solidFill>
                <a:schemeClr val="tx1"/>
              </a:solidFill>
            </a:rPr>
            <a:t>الجامعة</a:t>
          </a:r>
          <a:endParaRPr lang="fr-DZ" sz="1800" b="1" dirty="0">
            <a:solidFill>
              <a:schemeClr val="tx1"/>
            </a:solidFill>
          </a:endParaRPr>
        </a:p>
      </dgm:t>
    </dgm:pt>
    <dgm:pt modelId="{2C4C5259-705E-464F-9AC8-3CB506D94814}" type="parTrans" cxnId="{F47EC70E-112F-49C4-9C5A-8E30857FA8DB}">
      <dgm:prSet/>
      <dgm:spPr/>
      <dgm:t>
        <a:bodyPr/>
        <a:lstStyle/>
        <a:p>
          <a:endParaRPr lang="fr-DZ"/>
        </a:p>
      </dgm:t>
    </dgm:pt>
    <dgm:pt modelId="{5AB94A2E-AEA7-4F04-830A-6F084B96A48A}" type="sibTrans" cxnId="{F47EC70E-112F-49C4-9C5A-8E30857FA8DB}">
      <dgm:prSet/>
      <dgm:spPr/>
      <dgm:t>
        <a:bodyPr/>
        <a:lstStyle/>
        <a:p>
          <a:endParaRPr lang="fr-DZ"/>
        </a:p>
      </dgm:t>
    </dgm:pt>
    <dgm:pt modelId="{5B68D5CE-CB8F-4B18-85BB-0592055DC017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ar-DZ" sz="1000" b="1" dirty="0">
              <a:solidFill>
                <a:schemeClr val="tx1"/>
              </a:solidFill>
            </a:rPr>
            <a:t>المصالح المشتركة</a:t>
          </a:r>
          <a:endParaRPr lang="fr-DZ" sz="800" dirty="0">
            <a:solidFill>
              <a:schemeClr val="tx1"/>
            </a:solidFill>
          </a:endParaRPr>
        </a:p>
      </dgm:t>
    </dgm:pt>
    <dgm:pt modelId="{C09F0014-AD03-4B1F-9E1C-8C1A583992D9}" type="parTrans" cxnId="{68F58E66-33E4-47FF-85A8-E6FAAD2E291D}">
      <dgm:prSet/>
      <dgm:spPr/>
      <dgm:t>
        <a:bodyPr/>
        <a:lstStyle/>
        <a:p>
          <a:endParaRPr lang="fr-DZ"/>
        </a:p>
      </dgm:t>
    </dgm:pt>
    <dgm:pt modelId="{D77AEF71-7479-4C60-BEF9-9C815F53E741}" type="sibTrans" cxnId="{68F58E66-33E4-47FF-85A8-E6FAAD2E291D}">
      <dgm:prSet/>
      <dgm:spPr/>
      <dgm:t>
        <a:bodyPr/>
        <a:lstStyle/>
        <a:p>
          <a:endParaRPr lang="fr-DZ"/>
        </a:p>
      </dgm:t>
    </dgm:pt>
    <dgm:pt modelId="{908F43EF-F9DD-4A69-99DA-FFDC31F732F1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 rtl="1"/>
          <a:r>
            <a:rPr lang="ar-DZ" sz="1000" b="1" dirty="0">
              <a:solidFill>
                <a:schemeClr val="tx1"/>
              </a:solidFill>
            </a:rPr>
            <a:t>الأمانة العامة</a:t>
          </a:r>
          <a:endParaRPr lang="fr-DZ" sz="1000" b="1" dirty="0">
            <a:solidFill>
              <a:schemeClr val="tx1"/>
            </a:solidFill>
          </a:endParaRPr>
        </a:p>
      </dgm:t>
    </dgm:pt>
    <dgm:pt modelId="{C89AD44A-CBEF-4AA8-9E52-13FC055DFCD8}" type="parTrans" cxnId="{FA0C9188-5692-4ADD-8003-84C543CE3C31}">
      <dgm:prSet/>
      <dgm:spPr/>
      <dgm:t>
        <a:bodyPr/>
        <a:lstStyle/>
        <a:p>
          <a:endParaRPr lang="fr-DZ"/>
        </a:p>
      </dgm:t>
    </dgm:pt>
    <dgm:pt modelId="{53108AA0-46D1-4ABB-A7E9-1D024075A448}" type="sibTrans" cxnId="{FA0C9188-5692-4ADD-8003-84C543CE3C31}">
      <dgm:prSet/>
      <dgm:spPr/>
      <dgm:t>
        <a:bodyPr/>
        <a:lstStyle/>
        <a:p>
          <a:endParaRPr lang="fr-DZ"/>
        </a:p>
      </dgm:t>
    </dgm:pt>
    <dgm:pt modelId="{87648FA6-0396-4DD6-A817-F48311B81547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ar-DZ" sz="1000" b="1" dirty="0">
              <a:solidFill>
                <a:schemeClr val="tx1"/>
              </a:solidFill>
            </a:rPr>
            <a:t>نيابة مديرية الجامعة للتكوين العالي في الطورين الأول والثاني والتكوين المتواصل والشهادات وكذا التكوين العالي في التدرج</a:t>
          </a:r>
          <a:endParaRPr lang="fr-DZ" sz="1000" b="1" dirty="0"/>
        </a:p>
      </dgm:t>
    </dgm:pt>
    <dgm:pt modelId="{DDAD3482-995B-4D45-9540-61DDA74970D3}" type="parTrans" cxnId="{A60729FC-0881-4175-BD0B-A60459892AFC}">
      <dgm:prSet/>
      <dgm:spPr/>
      <dgm:t>
        <a:bodyPr/>
        <a:lstStyle/>
        <a:p>
          <a:endParaRPr lang="fr-DZ"/>
        </a:p>
      </dgm:t>
    </dgm:pt>
    <dgm:pt modelId="{AE517804-9375-492A-8D21-2EE9B47F35AD}" type="sibTrans" cxnId="{A60729FC-0881-4175-BD0B-A60459892AFC}">
      <dgm:prSet/>
      <dgm:spPr/>
      <dgm:t>
        <a:bodyPr/>
        <a:lstStyle/>
        <a:p>
          <a:endParaRPr lang="fr-DZ"/>
        </a:p>
      </dgm:t>
    </dgm:pt>
    <dgm:pt modelId="{47CD38F5-043B-4F7F-B3CF-D230E13D5214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 rtl="1"/>
          <a:r>
            <a:rPr lang="ar-DZ" sz="1000" b="1" dirty="0">
              <a:solidFill>
                <a:schemeClr val="tx1"/>
              </a:solidFill>
            </a:rPr>
            <a:t>المكتبة المركزية</a:t>
          </a:r>
          <a:endParaRPr lang="fr-DZ" sz="1000" b="1" dirty="0">
            <a:solidFill>
              <a:schemeClr val="tx1"/>
            </a:solidFill>
          </a:endParaRPr>
        </a:p>
      </dgm:t>
    </dgm:pt>
    <dgm:pt modelId="{FA646546-911B-449F-B3FF-932230D2CFB6}" type="parTrans" cxnId="{A9B383A0-BD59-449E-B730-3A6AF24676C8}">
      <dgm:prSet/>
      <dgm:spPr/>
      <dgm:t>
        <a:bodyPr/>
        <a:lstStyle/>
        <a:p>
          <a:endParaRPr lang="fr-DZ"/>
        </a:p>
      </dgm:t>
    </dgm:pt>
    <dgm:pt modelId="{E8B318D3-5526-40ED-966E-127684EE903B}" type="sibTrans" cxnId="{A9B383A0-BD59-449E-B730-3A6AF24676C8}">
      <dgm:prSet/>
      <dgm:spPr/>
      <dgm:t>
        <a:bodyPr/>
        <a:lstStyle/>
        <a:p>
          <a:endParaRPr lang="fr-DZ"/>
        </a:p>
      </dgm:t>
    </dgm:pt>
    <dgm:pt modelId="{B97B3DDD-4CB7-44F0-BE31-31FE9C4B7BFB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ar-DZ" sz="1000" b="1" dirty="0">
              <a:solidFill>
                <a:schemeClr val="tx1"/>
              </a:solidFill>
            </a:rPr>
            <a:t>نيابة مديرية الجامعة للتنمية والاستشراف</a:t>
          </a:r>
          <a:endParaRPr lang="fr-DZ" sz="1000" b="1" dirty="0">
            <a:solidFill>
              <a:schemeClr val="tx1"/>
            </a:solidFill>
          </a:endParaRPr>
        </a:p>
      </dgm:t>
    </dgm:pt>
    <dgm:pt modelId="{45213ABA-BF32-4FD8-94B9-1E3F95F9523B}" type="parTrans" cxnId="{F8B2DC03-1816-4FD4-985A-F8E2608F5BBB}">
      <dgm:prSet/>
      <dgm:spPr/>
      <dgm:t>
        <a:bodyPr/>
        <a:lstStyle/>
        <a:p>
          <a:endParaRPr lang="fr-DZ"/>
        </a:p>
      </dgm:t>
    </dgm:pt>
    <dgm:pt modelId="{77895853-B57F-4836-9581-65F38F482A98}" type="sibTrans" cxnId="{F8B2DC03-1816-4FD4-985A-F8E2608F5BBB}">
      <dgm:prSet/>
      <dgm:spPr/>
      <dgm:t>
        <a:bodyPr/>
        <a:lstStyle/>
        <a:p>
          <a:endParaRPr lang="fr-DZ"/>
        </a:p>
      </dgm:t>
    </dgm:pt>
    <dgm:pt modelId="{3556BFBD-3500-4ED9-AC9B-1D65E5FA3359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 rtl="1"/>
          <a:r>
            <a:rPr lang="ar-DZ" sz="1000" b="1" dirty="0">
              <a:solidFill>
                <a:schemeClr val="tx1"/>
              </a:solidFill>
            </a:rPr>
            <a:t>نيابة مديرية الجامعة للتكوين العالي فيما بعد التدرج والتأهيل الجامعي والبحث العلمي</a:t>
          </a:r>
        </a:p>
      </dgm:t>
    </dgm:pt>
    <dgm:pt modelId="{1C6CFC91-4025-4E66-9409-F73229198C9D}" type="parTrans" cxnId="{6D9A5878-5D03-466B-AED2-41D58E80F21F}">
      <dgm:prSet/>
      <dgm:spPr/>
      <dgm:t>
        <a:bodyPr/>
        <a:lstStyle/>
        <a:p>
          <a:endParaRPr lang="fr-DZ"/>
        </a:p>
      </dgm:t>
    </dgm:pt>
    <dgm:pt modelId="{EA15DDFD-BC06-4CE9-B0D4-93395F82928C}" type="sibTrans" cxnId="{6D9A5878-5D03-466B-AED2-41D58E80F21F}">
      <dgm:prSet/>
      <dgm:spPr/>
      <dgm:t>
        <a:bodyPr/>
        <a:lstStyle/>
        <a:p>
          <a:endParaRPr lang="fr-DZ"/>
        </a:p>
      </dgm:t>
    </dgm:pt>
    <dgm:pt modelId="{DC17E695-0D63-4FE2-9C6B-F759A6681CB2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نيابة مديرية الجامعة للعلاقات الخارجية والتعاون والتنشيط والاتصال والتظاهرات العلمية</a:t>
          </a:r>
        </a:p>
      </dgm:t>
    </dgm:pt>
    <dgm:pt modelId="{42966896-1DC4-4718-BAFA-DCC23572D2AC}" type="parTrans" cxnId="{35D67EDD-BCC3-4D08-8050-5A93C9429DEC}">
      <dgm:prSet/>
      <dgm:spPr/>
      <dgm:t>
        <a:bodyPr/>
        <a:lstStyle/>
        <a:p>
          <a:endParaRPr lang="fr-DZ"/>
        </a:p>
      </dgm:t>
    </dgm:pt>
    <dgm:pt modelId="{FF0E9832-FBFB-4ED6-B7BF-58E14BFD93CD}" type="sibTrans" cxnId="{35D67EDD-BCC3-4D08-8050-5A93C9429DEC}">
      <dgm:prSet/>
      <dgm:spPr/>
      <dgm:t>
        <a:bodyPr/>
        <a:lstStyle/>
        <a:p>
          <a:endParaRPr lang="fr-DZ"/>
        </a:p>
      </dgm:t>
    </dgm:pt>
    <dgm:pt modelId="{265638AB-F8ED-42F5-B6BA-1DF74860258A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مركز التعليم المكثف للغات</a:t>
          </a:r>
          <a:endParaRPr lang="fr-DZ" sz="1000" b="1" dirty="0">
            <a:solidFill>
              <a:schemeClr val="tx1"/>
            </a:solidFill>
          </a:endParaRPr>
        </a:p>
      </dgm:t>
    </dgm:pt>
    <dgm:pt modelId="{EB17AEF8-A346-45C5-B2C5-AC0825AE92D5}" type="parTrans" cxnId="{780CD5DA-A9DE-4A54-9234-0B0908CF8278}">
      <dgm:prSet/>
      <dgm:spPr/>
      <dgm:t>
        <a:bodyPr/>
        <a:lstStyle/>
        <a:p>
          <a:endParaRPr lang="fr-DZ"/>
        </a:p>
      </dgm:t>
    </dgm:pt>
    <dgm:pt modelId="{9C428CED-84A0-43D1-BC57-0F8D2BE9FF8F}" type="sibTrans" cxnId="{780CD5DA-A9DE-4A54-9234-0B0908CF8278}">
      <dgm:prSet/>
      <dgm:spPr/>
      <dgm:t>
        <a:bodyPr/>
        <a:lstStyle/>
        <a:p>
          <a:endParaRPr lang="fr-DZ"/>
        </a:p>
      </dgm:t>
    </dgm:pt>
    <dgm:pt modelId="{9DCDB1C9-4A50-4F72-9324-E7CA2BA043DF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 rtl="1"/>
          <a:r>
            <a:rPr lang="ar-DZ" sz="1000" b="1" dirty="0">
              <a:solidFill>
                <a:schemeClr val="tx1"/>
              </a:solidFill>
            </a:rPr>
            <a:t>مركز الطبع والسمعي البصري</a:t>
          </a:r>
          <a:endParaRPr lang="fr-DZ" sz="1000" b="1" dirty="0">
            <a:solidFill>
              <a:schemeClr val="tx1"/>
            </a:solidFill>
          </a:endParaRPr>
        </a:p>
      </dgm:t>
    </dgm:pt>
    <dgm:pt modelId="{50C5CDDA-4634-4503-B86C-5ED0538F0276}" type="parTrans" cxnId="{E7E1EFBA-3A0A-4F96-973E-75E4C3B20B6F}">
      <dgm:prSet/>
      <dgm:spPr/>
      <dgm:t>
        <a:bodyPr/>
        <a:lstStyle/>
        <a:p>
          <a:endParaRPr lang="fr-DZ"/>
        </a:p>
      </dgm:t>
    </dgm:pt>
    <dgm:pt modelId="{0B9D1AC1-06D0-4EC3-9424-DFB8EEBEE94D}" type="sibTrans" cxnId="{E7E1EFBA-3A0A-4F96-973E-75E4C3B20B6F}">
      <dgm:prSet/>
      <dgm:spPr/>
      <dgm:t>
        <a:bodyPr/>
        <a:lstStyle/>
        <a:p>
          <a:endParaRPr lang="fr-DZ"/>
        </a:p>
      </dgm:t>
    </dgm:pt>
    <dgm:pt modelId="{066DD7D1-F4E1-42E1-B114-E3B55287DD25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مركز الأنظمة وشبكة الاعلام والاتصال والتعليم المتلفز والتعليم عن بعد</a:t>
          </a:r>
          <a:endParaRPr lang="fr-DZ" sz="1000" b="1" dirty="0">
            <a:solidFill>
              <a:schemeClr val="tx1"/>
            </a:solidFill>
          </a:endParaRPr>
        </a:p>
      </dgm:t>
    </dgm:pt>
    <dgm:pt modelId="{8201E369-DBE1-4556-8582-35234A6B5A44}" type="parTrans" cxnId="{A1CDECBC-4614-4942-842E-5CED20924FEF}">
      <dgm:prSet/>
      <dgm:spPr/>
      <dgm:t>
        <a:bodyPr/>
        <a:lstStyle/>
        <a:p>
          <a:endParaRPr lang="fr-DZ"/>
        </a:p>
      </dgm:t>
    </dgm:pt>
    <dgm:pt modelId="{3DB8E780-6755-4473-B6F6-D51530066021}" type="sibTrans" cxnId="{A1CDECBC-4614-4942-842E-5CED20924FEF}">
      <dgm:prSet/>
      <dgm:spPr/>
      <dgm:t>
        <a:bodyPr/>
        <a:lstStyle/>
        <a:p>
          <a:endParaRPr lang="fr-DZ"/>
        </a:p>
      </dgm:t>
    </dgm:pt>
    <dgm:pt modelId="{A6A20CDC-11BB-4512-9824-CCC192805B25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المديرية الفرعية للوسائل والصيانة</a:t>
          </a:r>
          <a:endParaRPr lang="fr-DZ" sz="1000" b="1" dirty="0">
            <a:solidFill>
              <a:schemeClr val="tx1"/>
            </a:solidFill>
          </a:endParaRPr>
        </a:p>
      </dgm:t>
    </dgm:pt>
    <dgm:pt modelId="{89E22610-94E3-44FF-A784-6C57C44D45DB}" type="parTrans" cxnId="{C91BE734-0708-4BEE-9DA7-C5ED0ED64AD2}">
      <dgm:prSet/>
      <dgm:spPr/>
      <dgm:t>
        <a:bodyPr/>
        <a:lstStyle/>
        <a:p>
          <a:endParaRPr lang="fr-DZ"/>
        </a:p>
      </dgm:t>
    </dgm:pt>
    <dgm:pt modelId="{EA38C5DB-7322-48AE-881C-3CDA96009D52}" type="sibTrans" cxnId="{C91BE734-0708-4BEE-9DA7-C5ED0ED64AD2}">
      <dgm:prSet/>
      <dgm:spPr/>
      <dgm:t>
        <a:bodyPr/>
        <a:lstStyle/>
        <a:p>
          <a:endParaRPr lang="fr-DZ"/>
        </a:p>
      </dgm:t>
    </dgm:pt>
    <dgm:pt modelId="{01A0E3A6-BBE0-47C5-A472-34C10C4261C2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المديرية الفرعية للمالية والمحاسبة</a:t>
          </a:r>
          <a:endParaRPr lang="fr-DZ" sz="1000" b="1" dirty="0">
            <a:solidFill>
              <a:schemeClr val="tx1"/>
            </a:solidFill>
          </a:endParaRPr>
        </a:p>
      </dgm:t>
    </dgm:pt>
    <dgm:pt modelId="{4CB8899D-7925-4547-B241-D9737E6773D3}" type="parTrans" cxnId="{20A9A0EB-DFC7-4C58-A499-7C876128EEE0}">
      <dgm:prSet/>
      <dgm:spPr/>
      <dgm:t>
        <a:bodyPr/>
        <a:lstStyle/>
        <a:p>
          <a:endParaRPr lang="fr-DZ"/>
        </a:p>
      </dgm:t>
    </dgm:pt>
    <dgm:pt modelId="{973EB943-3AE6-4C3F-BED3-6A874605BBAB}" type="sibTrans" cxnId="{20A9A0EB-DFC7-4C58-A499-7C876128EEE0}">
      <dgm:prSet/>
      <dgm:spPr/>
      <dgm:t>
        <a:bodyPr/>
        <a:lstStyle/>
        <a:p>
          <a:endParaRPr lang="fr-DZ"/>
        </a:p>
      </dgm:t>
    </dgm:pt>
    <dgm:pt modelId="{7F48A253-75F8-4F07-9AEB-2BC5875AC90F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المديرية الفرعية للمستخدمين والتكوين</a:t>
          </a:r>
          <a:endParaRPr lang="fr-DZ" sz="1000" b="1" dirty="0">
            <a:solidFill>
              <a:schemeClr val="tx1"/>
            </a:solidFill>
          </a:endParaRPr>
        </a:p>
      </dgm:t>
    </dgm:pt>
    <dgm:pt modelId="{6B2A5D4C-7B24-4936-A702-DF305F573CCC}" type="parTrans" cxnId="{D182163A-BCDB-4FF4-BBA1-A3CE0B002BD8}">
      <dgm:prSet/>
      <dgm:spPr/>
      <dgm:t>
        <a:bodyPr/>
        <a:lstStyle/>
        <a:p>
          <a:endParaRPr lang="fr-DZ"/>
        </a:p>
      </dgm:t>
    </dgm:pt>
    <dgm:pt modelId="{7448C962-BD4C-4C56-A553-EA328EA496EF}" type="sibTrans" cxnId="{D182163A-BCDB-4FF4-BBA1-A3CE0B002BD8}">
      <dgm:prSet/>
      <dgm:spPr/>
      <dgm:t>
        <a:bodyPr/>
        <a:lstStyle/>
        <a:p>
          <a:endParaRPr lang="fr-DZ"/>
        </a:p>
      </dgm:t>
    </dgm:pt>
    <dgm:pt modelId="{114A1705-9B22-4FFA-BA54-389DA6E82D5E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المديرية الفرعية للأنشطة العلمية والثقافية والرياضية</a:t>
          </a:r>
          <a:endParaRPr lang="fr-DZ" sz="1000" b="1" dirty="0">
            <a:solidFill>
              <a:schemeClr val="tx1"/>
            </a:solidFill>
          </a:endParaRPr>
        </a:p>
      </dgm:t>
    </dgm:pt>
    <dgm:pt modelId="{6F6E79FA-572D-47A2-84E5-A4E47E6CA128}" type="parTrans" cxnId="{F836DEE2-22C2-470E-BD27-7470498AEDA0}">
      <dgm:prSet/>
      <dgm:spPr/>
      <dgm:t>
        <a:bodyPr/>
        <a:lstStyle/>
        <a:p>
          <a:endParaRPr lang="fr-DZ"/>
        </a:p>
      </dgm:t>
    </dgm:pt>
    <dgm:pt modelId="{FAC070AC-E004-4310-88B4-B60EDA9EBA21}" type="sibTrans" cxnId="{F836DEE2-22C2-470E-BD27-7470498AEDA0}">
      <dgm:prSet/>
      <dgm:spPr/>
      <dgm:t>
        <a:bodyPr/>
        <a:lstStyle/>
        <a:p>
          <a:endParaRPr lang="fr-DZ"/>
        </a:p>
      </dgm:t>
    </dgm:pt>
    <dgm:pt modelId="{7B50F606-85B3-4FFD-BA11-7E0FDA85E040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مكتب التنظيم</a:t>
          </a:r>
          <a:endParaRPr lang="fr-DZ" sz="1000" b="1" dirty="0">
            <a:solidFill>
              <a:schemeClr val="tx1"/>
            </a:solidFill>
          </a:endParaRPr>
        </a:p>
      </dgm:t>
    </dgm:pt>
    <dgm:pt modelId="{5703DF2A-270A-4C0B-B4C6-6900CA78F87D}" type="parTrans" cxnId="{D9895381-0CE9-46C0-AD40-8ECE80EDFC30}">
      <dgm:prSet/>
      <dgm:spPr/>
      <dgm:t>
        <a:bodyPr/>
        <a:lstStyle/>
        <a:p>
          <a:endParaRPr lang="fr-DZ"/>
        </a:p>
      </dgm:t>
    </dgm:pt>
    <dgm:pt modelId="{32DE2B6C-BBFE-4D7A-8CA7-D058C8C55BA0}" type="sibTrans" cxnId="{D9895381-0CE9-46C0-AD40-8ECE80EDFC30}">
      <dgm:prSet/>
      <dgm:spPr/>
      <dgm:t>
        <a:bodyPr/>
        <a:lstStyle/>
        <a:p>
          <a:endParaRPr lang="fr-DZ"/>
        </a:p>
      </dgm:t>
    </dgm:pt>
    <dgm:pt modelId="{64E07F5C-6F6A-4E06-AEF3-967DD85D3486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مكتب الأمن الداخلي</a:t>
          </a:r>
          <a:endParaRPr lang="fr-DZ" sz="1000" b="1" dirty="0">
            <a:solidFill>
              <a:schemeClr val="tx1"/>
            </a:solidFill>
          </a:endParaRPr>
        </a:p>
      </dgm:t>
    </dgm:pt>
    <dgm:pt modelId="{E24971AA-6331-451E-B904-712E4D1B5AB8}" type="parTrans" cxnId="{1E1A81FA-340B-4F51-A7E0-4FF90C6334C4}">
      <dgm:prSet/>
      <dgm:spPr/>
      <dgm:t>
        <a:bodyPr/>
        <a:lstStyle/>
        <a:p>
          <a:endParaRPr lang="fr-DZ"/>
        </a:p>
      </dgm:t>
    </dgm:pt>
    <dgm:pt modelId="{AB19647F-8583-4804-A62F-5B2CEC9E0FA0}" type="sibTrans" cxnId="{1E1A81FA-340B-4F51-A7E0-4FF90C6334C4}">
      <dgm:prSet/>
      <dgm:spPr/>
      <dgm:t>
        <a:bodyPr/>
        <a:lstStyle/>
        <a:p>
          <a:endParaRPr lang="fr-DZ"/>
        </a:p>
      </dgm:t>
    </dgm:pt>
    <dgm:pt modelId="{951E5B91-E6BC-4317-A0A2-84F5D97B2058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DZ" sz="1050" b="1" dirty="0">
              <a:solidFill>
                <a:schemeClr val="tx1"/>
              </a:solidFill>
            </a:rPr>
            <a:t>الكليات</a:t>
          </a:r>
          <a:endParaRPr lang="fr-DZ" sz="1050" b="1" dirty="0">
            <a:solidFill>
              <a:schemeClr val="tx1"/>
            </a:solidFill>
          </a:endParaRPr>
        </a:p>
      </dgm:t>
    </dgm:pt>
    <dgm:pt modelId="{C508AE04-DC74-4AEC-B05D-8FD951EE36DB}" type="parTrans" cxnId="{40C8EF1D-C3E6-4417-AC40-7864BF5B86CE}">
      <dgm:prSet/>
      <dgm:spPr/>
      <dgm:t>
        <a:bodyPr/>
        <a:lstStyle/>
        <a:p>
          <a:endParaRPr lang="fr-DZ"/>
        </a:p>
      </dgm:t>
    </dgm:pt>
    <dgm:pt modelId="{68442A2E-5BB9-46CC-B587-B3AD33A00843}" type="sibTrans" cxnId="{40C8EF1D-C3E6-4417-AC40-7864BF5B86CE}">
      <dgm:prSet/>
      <dgm:spPr/>
      <dgm:t>
        <a:bodyPr/>
        <a:lstStyle/>
        <a:p>
          <a:endParaRPr lang="fr-DZ"/>
        </a:p>
      </dgm:t>
    </dgm:pt>
    <dgm:pt modelId="{82AFD26B-AA3C-46E6-B554-92C01BCBCA3F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كلية الحقوق والعلوم السياسية</a:t>
          </a:r>
          <a:endParaRPr lang="fr-DZ" sz="1000" b="1" dirty="0">
            <a:solidFill>
              <a:schemeClr val="tx1"/>
            </a:solidFill>
          </a:endParaRPr>
        </a:p>
      </dgm:t>
    </dgm:pt>
    <dgm:pt modelId="{94C5F4A8-C081-4FBE-85E2-D64B2C640866}" type="parTrans" cxnId="{20E4F901-FDAD-4260-B6E1-CF5884FBE6B3}">
      <dgm:prSet/>
      <dgm:spPr/>
      <dgm:t>
        <a:bodyPr/>
        <a:lstStyle/>
        <a:p>
          <a:endParaRPr lang="fr-DZ"/>
        </a:p>
      </dgm:t>
    </dgm:pt>
    <dgm:pt modelId="{E1CBF375-9741-439A-8554-E5C6A0379BBA}" type="sibTrans" cxnId="{20E4F901-FDAD-4260-B6E1-CF5884FBE6B3}">
      <dgm:prSet/>
      <dgm:spPr/>
      <dgm:t>
        <a:bodyPr/>
        <a:lstStyle/>
        <a:p>
          <a:endParaRPr lang="fr-DZ"/>
        </a:p>
      </dgm:t>
    </dgm:pt>
    <dgm:pt modelId="{B415D9C6-5EDA-4B93-90B0-B2D54C3970FF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كلية العلوم الإنسانية </a:t>
          </a:r>
          <a:r>
            <a:rPr lang="ar-DZ" sz="1000" b="1" dirty="0" err="1">
              <a:solidFill>
                <a:schemeClr val="tx1"/>
              </a:solidFill>
            </a:rPr>
            <a:t>والإجتماعية</a:t>
          </a:r>
          <a:endParaRPr lang="fr-DZ" sz="1000" b="1" dirty="0">
            <a:solidFill>
              <a:schemeClr val="tx1"/>
            </a:solidFill>
          </a:endParaRPr>
        </a:p>
      </dgm:t>
    </dgm:pt>
    <dgm:pt modelId="{9E4AB6EE-CDBC-4E82-B8CC-25181425F340}" type="parTrans" cxnId="{33E15DD3-F160-4AC8-BF13-689FD24838B6}">
      <dgm:prSet/>
      <dgm:spPr/>
      <dgm:t>
        <a:bodyPr/>
        <a:lstStyle/>
        <a:p>
          <a:endParaRPr lang="fr-DZ"/>
        </a:p>
      </dgm:t>
    </dgm:pt>
    <dgm:pt modelId="{8F5178D4-9711-42CA-89D3-312BBCF293B2}" type="sibTrans" cxnId="{33E15DD3-F160-4AC8-BF13-689FD24838B6}">
      <dgm:prSet/>
      <dgm:spPr/>
      <dgm:t>
        <a:bodyPr/>
        <a:lstStyle/>
        <a:p>
          <a:endParaRPr lang="fr-DZ"/>
        </a:p>
      </dgm:t>
    </dgm:pt>
    <dgm:pt modelId="{B56B1F68-48BB-4BEC-8856-B3FEDEE90977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كلية العلوم الاقتصادية وعلوم التسيير</a:t>
          </a:r>
          <a:endParaRPr lang="fr-DZ" sz="1000" b="1" dirty="0">
            <a:solidFill>
              <a:schemeClr val="tx1"/>
            </a:solidFill>
          </a:endParaRPr>
        </a:p>
      </dgm:t>
    </dgm:pt>
    <dgm:pt modelId="{73838985-8262-4744-9229-8DC720C3CF76}" type="parTrans" cxnId="{A072282D-14E2-41B1-B2E4-EAACACE29F9A}">
      <dgm:prSet/>
      <dgm:spPr/>
      <dgm:t>
        <a:bodyPr/>
        <a:lstStyle/>
        <a:p>
          <a:endParaRPr lang="fr-DZ"/>
        </a:p>
      </dgm:t>
    </dgm:pt>
    <dgm:pt modelId="{5FFB4363-6C07-4FCC-B280-FFCAD6E940A6}" type="sibTrans" cxnId="{A072282D-14E2-41B1-B2E4-EAACACE29F9A}">
      <dgm:prSet/>
      <dgm:spPr/>
      <dgm:t>
        <a:bodyPr/>
        <a:lstStyle/>
        <a:p>
          <a:endParaRPr lang="fr-DZ"/>
        </a:p>
      </dgm:t>
    </dgm:pt>
    <dgm:pt modelId="{213A6AF8-69B4-44AB-AC2C-D60A0C5BEB49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كلية الآداب واللغات</a:t>
          </a:r>
          <a:endParaRPr lang="fr-DZ" sz="1000" b="1" dirty="0">
            <a:solidFill>
              <a:schemeClr val="tx1"/>
            </a:solidFill>
          </a:endParaRPr>
        </a:p>
      </dgm:t>
    </dgm:pt>
    <dgm:pt modelId="{91A474DF-1C3E-4F3D-B750-D3DBCB8CFC2B}" type="parTrans" cxnId="{2638EE4F-41C3-4F03-9350-DB082238AE38}">
      <dgm:prSet/>
      <dgm:spPr/>
      <dgm:t>
        <a:bodyPr/>
        <a:lstStyle/>
        <a:p>
          <a:endParaRPr lang="fr-DZ"/>
        </a:p>
      </dgm:t>
    </dgm:pt>
    <dgm:pt modelId="{B1FCFB26-5233-4C67-ABF6-56890E9B5E7A}" type="sibTrans" cxnId="{2638EE4F-41C3-4F03-9350-DB082238AE38}">
      <dgm:prSet/>
      <dgm:spPr/>
      <dgm:t>
        <a:bodyPr/>
        <a:lstStyle/>
        <a:p>
          <a:endParaRPr lang="fr-DZ"/>
        </a:p>
      </dgm:t>
    </dgm:pt>
    <dgm:pt modelId="{1C5C2A9C-6BC4-4880-A98D-E3A3E4339A81}" type="pres">
      <dgm:prSet presAssocID="{9A5126FE-054A-4F2B-A27D-33C8585084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83840FE-5E03-43CC-A08D-D949F88E3BA3}" type="pres">
      <dgm:prSet presAssocID="{08F6AD01-6C6B-4EDD-A626-8E9DD4C8BA3D}" presName="hierRoot1" presStyleCnt="0">
        <dgm:presLayoutVars>
          <dgm:hierBranch val="init"/>
        </dgm:presLayoutVars>
      </dgm:prSet>
      <dgm:spPr/>
    </dgm:pt>
    <dgm:pt modelId="{8C71B4FF-4C1F-4E52-BDCF-6E2A9836F18A}" type="pres">
      <dgm:prSet presAssocID="{08F6AD01-6C6B-4EDD-A626-8E9DD4C8BA3D}" presName="rootComposite1" presStyleCnt="0"/>
      <dgm:spPr/>
    </dgm:pt>
    <dgm:pt modelId="{3C702407-ADB5-47B3-BDC1-B17E3ED6D10E}" type="pres">
      <dgm:prSet presAssocID="{08F6AD01-6C6B-4EDD-A626-8E9DD4C8BA3D}" presName="rootText1" presStyleLbl="node0" presStyleIdx="0" presStyleCnt="1" custScaleX="208340" custScaleY="67323">
        <dgm:presLayoutVars>
          <dgm:chPref val="3"/>
        </dgm:presLayoutVars>
      </dgm:prSet>
      <dgm:spPr/>
    </dgm:pt>
    <dgm:pt modelId="{5FAB1C08-01E6-48ED-A15B-39D533A46782}" type="pres">
      <dgm:prSet presAssocID="{08F6AD01-6C6B-4EDD-A626-8E9DD4C8BA3D}" presName="rootConnector1" presStyleLbl="node1" presStyleIdx="0" presStyleCnt="0"/>
      <dgm:spPr/>
    </dgm:pt>
    <dgm:pt modelId="{9F35A070-B82D-4B1A-9174-CEFC41B16EA3}" type="pres">
      <dgm:prSet presAssocID="{08F6AD01-6C6B-4EDD-A626-8E9DD4C8BA3D}" presName="hierChild2" presStyleCnt="0"/>
      <dgm:spPr/>
    </dgm:pt>
    <dgm:pt modelId="{0C47A739-0454-4A9F-977B-42B9BD2CF160}" type="pres">
      <dgm:prSet presAssocID="{C09F0014-AD03-4B1F-9E1C-8C1A583992D9}" presName="Name37" presStyleLbl="parChTrans1D2" presStyleIdx="0" presStyleCnt="8"/>
      <dgm:spPr/>
    </dgm:pt>
    <dgm:pt modelId="{B41C8918-7887-4DAD-BD0A-B4AD7A15F814}" type="pres">
      <dgm:prSet presAssocID="{5B68D5CE-CB8F-4B18-85BB-0592055DC017}" presName="hierRoot2" presStyleCnt="0">
        <dgm:presLayoutVars>
          <dgm:hierBranch val="init"/>
        </dgm:presLayoutVars>
      </dgm:prSet>
      <dgm:spPr/>
    </dgm:pt>
    <dgm:pt modelId="{A7CA5C17-D0D6-4835-B522-2AEC03CD926B}" type="pres">
      <dgm:prSet presAssocID="{5B68D5CE-CB8F-4B18-85BB-0592055DC017}" presName="rootComposite" presStyleCnt="0"/>
      <dgm:spPr/>
    </dgm:pt>
    <dgm:pt modelId="{C7C065E8-A22C-4814-BB1F-F1128AB0075E}" type="pres">
      <dgm:prSet presAssocID="{5B68D5CE-CB8F-4B18-85BB-0592055DC017}" presName="rootText" presStyleLbl="node2" presStyleIdx="0" presStyleCnt="8" custScaleX="126469" custScaleY="150496">
        <dgm:presLayoutVars>
          <dgm:chPref val="3"/>
        </dgm:presLayoutVars>
      </dgm:prSet>
      <dgm:spPr/>
    </dgm:pt>
    <dgm:pt modelId="{96F3C701-DD77-4E68-806F-95A049150531}" type="pres">
      <dgm:prSet presAssocID="{5B68D5CE-CB8F-4B18-85BB-0592055DC017}" presName="rootConnector" presStyleLbl="node2" presStyleIdx="0" presStyleCnt="8"/>
      <dgm:spPr/>
    </dgm:pt>
    <dgm:pt modelId="{F02EFD6D-5CA7-4C51-B74D-6250BA7A24C4}" type="pres">
      <dgm:prSet presAssocID="{5B68D5CE-CB8F-4B18-85BB-0592055DC017}" presName="hierChild4" presStyleCnt="0"/>
      <dgm:spPr/>
    </dgm:pt>
    <dgm:pt modelId="{4C498A03-642E-4F25-84BC-E1583642AA1A}" type="pres">
      <dgm:prSet presAssocID="{EB17AEF8-A346-45C5-B2C5-AC0825AE92D5}" presName="Name37" presStyleLbl="parChTrans1D3" presStyleIdx="0" presStyleCnt="3"/>
      <dgm:spPr/>
    </dgm:pt>
    <dgm:pt modelId="{CCB94CD6-1D60-470F-82E8-1976EC49036C}" type="pres">
      <dgm:prSet presAssocID="{265638AB-F8ED-42F5-B6BA-1DF74860258A}" presName="hierRoot2" presStyleCnt="0">
        <dgm:presLayoutVars>
          <dgm:hierBranch val="init"/>
        </dgm:presLayoutVars>
      </dgm:prSet>
      <dgm:spPr/>
    </dgm:pt>
    <dgm:pt modelId="{386A5268-84EE-45C9-BDF6-002D2932AED8}" type="pres">
      <dgm:prSet presAssocID="{265638AB-F8ED-42F5-B6BA-1DF74860258A}" presName="rootComposite" presStyleCnt="0"/>
      <dgm:spPr/>
    </dgm:pt>
    <dgm:pt modelId="{9A24CA34-427E-4BA9-BFB3-F81DEECB5A8E}" type="pres">
      <dgm:prSet presAssocID="{265638AB-F8ED-42F5-B6BA-1DF74860258A}" presName="rootText" presStyleLbl="node3" presStyleIdx="0" presStyleCnt="3" custScaleX="123963">
        <dgm:presLayoutVars>
          <dgm:chPref val="3"/>
        </dgm:presLayoutVars>
      </dgm:prSet>
      <dgm:spPr/>
    </dgm:pt>
    <dgm:pt modelId="{5174791B-6EAF-44F6-92FD-9FD0AD740CE6}" type="pres">
      <dgm:prSet presAssocID="{265638AB-F8ED-42F5-B6BA-1DF74860258A}" presName="rootConnector" presStyleLbl="node3" presStyleIdx="0" presStyleCnt="3"/>
      <dgm:spPr/>
    </dgm:pt>
    <dgm:pt modelId="{F9336130-0DF3-46D8-B04A-B20D54220012}" type="pres">
      <dgm:prSet presAssocID="{265638AB-F8ED-42F5-B6BA-1DF74860258A}" presName="hierChild4" presStyleCnt="0"/>
      <dgm:spPr/>
    </dgm:pt>
    <dgm:pt modelId="{196CCE43-6D49-4A0D-82E2-0995AE4F9BE3}" type="pres">
      <dgm:prSet presAssocID="{50C5CDDA-4634-4503-B86C-5ED0538F0276}" presName="Name37" presStyleLbl="parChTrans1D4" presStyleIdx="0" presStyleCnt="10"/>
      <dgm:spPr/>
    </dgm:pt>
    <dgm:pt modelId="{14FB8EF3-DF73-4238-8520-BB69F66FAAE2}" type="pres">
      <dgm:prSet presAssocID="{9DCDB1C9-4A50-4F72-9324-E7CA2BA043DF}" presName="hierRoot2" presStyleCnt="0">
        <dgm:presLayoutVars>
          <dgm:hierBranch val="init"/>
        </dgm:presLayoutVars>
      </dgm:prSet>
      <dgm:spPr/>
    </dgm:pt>
    <dgm:pt modelId="{74CE68CF-B15A-4250-A506-9D56B2B9AA37}" type="pres">
      <dgm:prSet presAssocID="{9DCDB1C9-4A50-4F72-9324-E7CA2BA043DF}" presName="rootComposite" presStyleCnt="0"/>
      <dgm:spPr/>
    </dgm:pt>
    <dgm:pt modelId="{E8EA0E4A-AE36-40B3-87E6-66FF0AF922B2}" type="pres">
      <dgm:prSet presAssocID="{9DCDB1C9-4A50-4F72-9324-E7CA2BA043DF}" presName="rootText" presStyleLbl="node4" presStyleIdx="0" presStyleCnt="10" custScaleX="120639">
        <dgm:presLayoutVars>
          <dgm:chPref val="3"/>
        </dgm:presLayoutVars>
      </dgm:prSet>
      <dgm:spPr/>
    </dgm:pt>
    <dgm:pt modelId="{BDA45373-E578-4726-AC5C-1A8B41C017E0}" type="pres">
      <dgm:prSet presAssocID="{9DCDB1C9-4A50-4F72-9324-E7CA2BA043DF}" presName="rootConnector" presStyleLbl="node4" presStyleIdx="0" presStyleCnt="10"/>
      <dgm:spPr/>
    </dgm:pt>
    <dgm:pt modelId="{614E3118-DB34-41E4-9736-4B57020092A4}" type="pres">
      <dgm:prSet presAssocID="{9DCDB1C9-4A50-4F72-9324-E7CA2BA043DF}" presName="hierChild4" presStyleCnt="0"/>
      <dgm:spPr/>
    </dgm:pt>
    <dgm:pt modelId="{D6451FD2-98D3-48A9-ACAF-D999E71989AA}" type="pres">
      <dgm:prSet presAssocID="{8201E369-DBE1-4556-8582-35234A6B5A44}" presName="Name37" presStyleLbl="parChTrans1D4" presStyleIdx="1" presStyleCnt="10"/>
      <dgm:spPr/>
    </dgm:pt>
    <dgm:pt modelId="{610B2155-E748-44F0-8B31-21CA8BBFEA11}" type="pres">
      <dgm:prSet presAssocID="{066DD7D1-F4E1-42E1-B114-E3B55287DD25}" presName="hierRoot2" presStyleCnt="0">
        <dgm:presLayoutVars>
          <dgm:hierBranch val="init"/>
        </dgm:presLayoutVars>
      </dgm:prSet>
      <dgm:spPr/>
    </dgm:pt>
    <dgm:pt modelId="{48FDFEFA-7598-4A0B-BDDA-6D0CFA181099}" type="pres">
      <dgm:prSet presAssocID="{066DD7D1-F4E1-42E1-B114-E3B55287DD25}" presName="rootComposite" presStyleCnt="0"/>
      <dgm:spPr/>
    </dgm:pt>
    <dgm:pt modelId="{598A4E0C-580E-4F13-9733-032FB8FBBA07}" type="pres">
      <dgm:prSet presAssocID="{066DD7D1-F4E1-42E1-B114-E3B55287DD25}" presName="rootText" presStyleLbl="node4" presStyleIdx="1" presStyleCnt="10" custScaleX="133108">
        <dgm:presLayoutVars>
          <dgm:chPref val="3"/>
        </dgm:presLayoutVars>
      </dgm:prSet>
      <dgm:spPr/>
    </dgm:pt>
    <dgm:pt modelId="{586E88AF-46A0-4E26-B196-62EFB43F9AEE}" type="pres">
      <dgm:prSet presAssocID="{066DD7D1-F4E1-42E1-B114-E3B55287DD25}" presName="rootConnector" presStyleLbl="node4" presStyleIdx="1" presStyleCnt="10"/>
      <dgm:spPr/>
    </dgm:pt>
    <dgm:pt modelId="{891FB3F0-036C-485D-9845-61305F352081}" type="pres">
      <dgm:prSet presAssocID="{066DD7D1-F4E1-42E1-B114-E3B55287DD25}" presName="hierChild4" presStyleCnt="0"/>
      <dgm:spPr/>
    </dgm:pt>
    <dgm:pt modelId="{9BA41936-00C2-4AC2-A26D-98033E94D2F9}" type="pres">
      <dgm:prSet presAssocID="{066DD7D1-F4E1-42E1-B114-E3B55287DD25}" presName="hierChild5" presStyleCnt="0"/>
      <dgm:spPr/>
    </dgm:pt>
    <dgm:pt modelId="{E8DCD3C6-28B0-4983-8226-A004128CA9F0}" type="pres">
      <dgm:prSet presAssocID="{9DCDB1C9-4A50-4F72-9324-E7CA2BA043DF}" presName="hierChild5" presStyleCnt="0"/>
      <dgm:spPr/>
    </dgm:pt>
    <dgm:pt modelId="{E677ADAB-41E2-4815-9A33-D647FE94CEC7}" type="pres">
      <dgm:prSet presAssocID="{265638AB-F8ED-42F5-B6BA-1DF74860258A}" presName="hierChild5" presStyleCnt="0"/>
      <dgm:spPr/>
    </dgm:pt>
    <dgm:pt modelId="{C5AEA9A3-A0DC-4D75-BB91-45ECB40FD9FA}" type="pres">
      <dgm:prSet presAssocID="{5B68D5CE-CB8F-4B18-85BB-0592055DC017}" presName="hierChild5" presStyleCnt="0"/>
      <dgm:spPr/>
    </dgm:pt>
    <dgm:pt modelId="{3E63BDA9-7641-4446-B566-0EB4FA6FB611}" type="pres">
      <dgm:prSet presAssocID="{FA646546-911B-449F-B3FF-932230D2CFB6}" presName="Name37" presStyleLbl="parChTrans1D2" presStyleIdx="1" presStyleCnt="8"/>
      <dgm:spPr/>
    </dgm:pt>
    <dgm:pt modelId="{2399947B-9571-4092-BD15-FC53EED486FE}" type="pres">
      <dgm:prSet presAssocID="{47CD38F5-043B-4F7F-B3CF-D230E13D5214}" presName="hierRoot2" presStyleCnt="0">
        <dgm:presLayoutVars>
          <dgm:hierBranch val="init"/>
        </dgm:presLayoutVars>
      </dgm:prSet>
      <dgm:spPr/>
    </dgm:pt>
    <dgm:pt modelId="{0B9FF07D-BE08-4F1A-9809-CB24658C3168}" type="pres">
      <dgm:prSet presAssocID="{47CD38F5-043B-4F7F-B3CF-D230E13D5214}" presName="rootComposite" presStyleCnt="0"/>
      <dgm:spPr/>
    </dgm:pt>
    <dgm:pt modelId="{B11A2EE2-A981-4C29-B3F5-A013BF5E3B6A}" type="pres">
      <dgm:prSet presAssocID="{47CD38F5-043B-4F7F-B3CF-D230E13D5214}" presName="rootText" presStyleLbl="node2" presStyleIdx="1" presStyleCnt="8" custScaleX="106510" custScaleY="167135">
        <dgm:presLayoutVars>
          <dgm:chPref val="3"/>
        </dgm:presLayoutVars>
      </dgm:prSet>
      <dgm:spPr/>
    </dgm:pt>
    <dgm:pt modelId="{3AA43E2B-69F5-44C5-A899-B945F3790411}" type="pres">
      <dgm:prSet presAssocID="{47CD38F5-043B-4F7F-B3CF-D230E13D5214}" presName="rootConnector" presStyleLbl="node2" presStyleIdx="1" presStyleCnt="8"/>
      <dgm:spPr/>
    </dgm:pt>
    <dgm:pt modelId="{B31BB7A0-CDA5-428E-BC71-8BF777232761}" type="pres">
      <dgm:prSet presAssocID="{47CD38F5-043B-4F7F-B3CF-D230E13D5214}" presName="hierChild4" presStyleCnt="0"/>
      <dgm:spPr/>
    </dgm:pt>
    <dgm:pt modelId="{BC9FCE62-0D3E-4E18-86A3-341FB4266EC4}" type="pres">
      <dgm:prSet presAssocID="{47CD38F5-043B-4F7F-B3CF-D230E13D5214}" presName="hierChild5" presStyleCnt="0"/>
      <dgm:spPr/>
    </dgm:pt>
    <dgm:pt modelId="{F1782C02-9307-4AA2-83D2-B8208FF8AA94}" type="pres">
      <dgm:prSet presAssocID="{C508AE04-DC74-4AEC-B05D-8FD951EE36DB}" presName="Name37" presStyleLbl="parChTrans1D2" presStyleIdx="2" presStyleCnt="8"/>
      <dgm:spPr/>
    </dgm:pt>
    <dgm:pt modelId="{E5286289-17C9-4273-8AA8-6D854F72BD7D}" type="pres">
      <dgm:prSet presAssocID="{951E5B91-E6BC-4317-A0A2-84F5D97B2058}" presName="hierRoot2" presStyleCnt="0">
        <dgm:presLayoutVars>
          <dgm:hierBranch val="init"/>
        </dgm:presLayoutVars>
      </dgm:prSet>
      <dgm:spPr/>
    </dgm:pt>
    <dgm:pt modelId="{609BF706-50F2-4113-917F-8676B7959417}" type="pres">
      <dgm:prSet presAssocID="{951E5B91-E6BC-4317-A0A2-84F5D97B2058}" presName="rootComposite" presStyleCnt="0"/>
      <dgm:spPr/>
    </dgm:pt>
    <dgm:pt modelId="{74B6C10A-0076-4006-AC13-8DF1C3353E33}" type="pres">
      <dgm:prSet presAssocID="{951E5B91-E6BC-4317-A0A2-84F5D97B2058}" presName="rootText" presStyleLbl="node2" presStyleIdx="2" presStyleCnt="8" custScaleX="126138" custScaleY="168805">
        <dgm:presLayoutVars>
          <dgm:chPref val="3"/>
        </dgm:presLayoutVars>
      </dgm:prSet>
      <dgm:spPr/>
    </dgm:pt>
    <dgm:pt modelId="{07D23E0C-7ECC-4E4B-B484-120F6E6B95EA}" type="pres">
      <dgm:prSet presAssocID="{951E5B91-E6BC-4317-A0A2-84F5D97B2058}" presName="rootConnector" presStyleLbl="node2" presStyleIdx="2" presStyleCnt="8"/>
      <dgm:spPr/>
    </dgm:pt>
    <dgm:pt modelId="{A599A54D-6F3A-4CBE-B981-EE0315F44565}" type="pres">
      <dgm:prSet presAssocID="{951E5B91-E6BC-4317-A0A2-84F5D97B2058}" presName="hierChild4" presStyleCnt="0"/>
      <dgm:spPr/>
    </dgm:pt>
    <dgm:pt modelId="{2925B7DA-B3D3-4E89-8D18-F21820F081D8}" type="pres">
      <dgm:prSet presAssocID="{94C5F4A8-C081-4FBE-85E2-D64B2C640866}" presName="Name37" presStyleLbl="parChTrans1D3" presStyleIdx="1" presStyleCnt="3"/>
      <dgm:spPr/>
    </dgm:pt>
    <dgm:pt modelId="{9F5D96E9-2D7C-4B81-B49B-A74BA0AC45F2}" type="pres">
      <dgm:prSet presAssocID="{82AFD26B-AA3C-46E6-B554-92C01BCBCA3F}" presName="hierRoot2" presStyleCnt="0">
        <dgm:presLayoutVars>
          <dgm:hierBranch val="init"/>
        </dgm:presLayoutVars>
      </dgm:prSet>
      <dgm:spPr/>
    </dgm:pt>
    <dgm:pt modelId="{3F34F669-8476-4124-BF25-0951568FADC9}" type="pres">
      <dgm:prSet presAssocID="{82AFD26B-AA3C-46E6-B554-92C01BCBCA3F}" presName="rootComposite" presStyleCnt="0"/>
      <dgm:spPr/>
    </dgm:pt>
    <dgm:pt modelId="{1426DC53-6B60-4960-9E15-D4102BC8B964}" type="pres">
      <dgm:prSet presAssocID="{82AFD26B-AA3C-46E6-B554-92C01BCBCA3F}" presName="rootText" presStyleLbl="node3" presStyleIdx="1" presStyleCnt="3">
        <dgm:presLayoutVars>
          <dgm:chPref val="3"/>
        </dgm:presLayoutVars>
      </dgm:prSet>
      <dgm:spPr/>
    </dgm:pt>
    <dgm:pt modelId="{2CC267A5-EC0D-4A58-85FA-F977020FACF4}" type="pres">
      <dgm:prSet presAssocID="{82AFD26B-AA3C-46E6-B554-92C01BCBCA3F}" presName="rootConnector" presStyleLbl="node3" presStyleIdx="1" presStyleCnt="3"/>
      <dgm:spPr/>
    </dgm:pt>
    <dgm:pt modelId="{096712C3-332F-4F3D-B34F-07E3144A0D0D}" type="pres">
      <dgm:prSet presAssocID="{82AFD26B-AA3C-46E6-B554-92C01BCBCA3F}" presName="hierChild4" presStyleCnt="0"/>
      <dgm:spPr/>
    </dgm:pt>
    <dgm:pt modelId="{320C5DB5-7ED2-47F3-8D76-90A3B3EA534E}" type="pres">
      <dgm:prSet presAssocID="{9E4AB6EE-CDBC-4E82-B8CC-25181425F340}" presName="Name37" presStyleLbl="parChTrans1D4" presStyleIdx="2" presStyleCnt="10"/>
      <dgm:spPr/>
    </dgm:pt>
    <dgm:pt modelId="{CE9346B3-FEC7-4893-A9A0-A3AE4A413059}" type="pres">
      <dgm:prSet presAssocID="{B415D9C6-5EDA-4B93-90B0-B2D54C3970FF}" presName="hierRoot2" presStyleCnt="0">
        <dgm:presLayoutVars>
          <dgm:hierBranch val="init"/>
        </dgm:presLayoutVars>
      </dgm:prSet>
      <dgm:spPr/>
    </dgm:pt>
    <dgm:pt modelId="{E8FA72FE-CB4D-447D-A334-DA02A0C310E7}" type="pres">
      <dgm:prSet presAssocID="{B415D9C6-5EDA-4B93-90B0-B2D54C3970FF}" presName="rootComposite" presStyleCnt="0"/>
      <dgm:spPr/>
    </dgm:pt>
    <dgm:pt modelId="{D013DE66-004E-4F60-8F7C-2A2F5DB9D56C}" type="pres">
      <dgm:prSet presAssocID="{B415D9C6-5EDA-4B93-90B0-B2D54C3970FF}" presName="rootText" presStyleLbl="node4" presStyleIdx="2" presStyleCnt="10">
        <dgm:presLayoutVars>
          <dgm:chPref val="3"/>
        </dgm:presLayoutVars>
      </dgm:prSet>
      <dgm:spPr/>
    </dgm:pt>
    <dgm:pt modelId="{12835029-34D2-4B26-BCA5-451011C19FE3}" type="pres">
      <dgm:prSet presAssocID="{B415D9C6-5EDA-4B93-90B0-B2D54C3970FF}" presName="rootConnector" presStyleLbl="node4" presStyleIdx="2" presStyleCnt="10"/>
      <dgm:spPr/>
    </dgm:pt>
    <dgm:pt modelId="{6E7B78A2-8012-4F31-B23A-D7175DC6BA1C}" type="pres">
      <dgm:prSet presAssocID="{B415D9C6-5EDA-4B93-90B0-B2D54C3970FF}" presName="hierChild4" presStyleCnt="0"/>
      <dgm:spPr/>
    </dgm:pt>
    <dgm:pt modelId="{1FC9A8FC-B07E-4980-9C90-0844FA8FE6FA}" type="pres">
      <dgm:prSet presAssocID="{73838985-8262-4744-9229-8DC720C3CF76}" presName="Name37" presStyleLbl="parChTrans1D4" presStyleIdx="3" presStyleCnt="10"/>
      <dgm:spPr/>
    </dgm:pt>
    <dgm:pt modelId="{9825D53E-B37F-47EA-A60C-1BCF9DD5C3C6}" type="pres">
      <dgm:prSet presAssocID="{B56B1F68-48BB-4BEC-8856-B3FEDEE90977}" presName="hierRoot2" presStyleCnt="0">
        <dgm:presLayoutVars>
          <dgm:hierBranch val="init"/>
        </dgm:presLayoutVars>
      </dgm:prSet>
      <dgm:spPr/>
    </dgm:pt>
    <dgm:pt modelId="{0C10B046-1AF9-4FED-B231-532EFF48B148}" type="pres">
      <dgm:prSet presAssocID="{B56B1F68-48BB-4BEC-8856-B3FEDEE90977}" presName="rootComposite" presStyleCnt="0"/>
      <dgm:spPr/>
    </dgm:pt>
    <dgm:pt modelId="{5DC511F9-CCB0-4B55-AFB9-876B9AFA8E01}" type="pres">
      <dgm:prSet presAssocID="{B56B1F68-48BB-4BEC-8856-B3FEDEE90977}" presName="rootText" presStyleLbl="node4" presStyleIdx="3" presStyleCnt="10">
        <dgm:presLayoutVars>
          <dgm:chPref val="3"/>
        </dgm:presLayoutVars>
      </dgm:prSet>
      <dgm:spPr/>
    </dgm:pt>
    <dgm:pt modelId="{39E7E20C-BD4B-4930-8027-A64F1F2472F7}" type="pres">
      <dgm:prSet presAssocID="{B56B1F68-48BB-4BEC-8856-B3FEDEE90977}" presName="rootConnector" presStyleLbl="node4" presStyleIdx="3" presStyleCnt="10"/>
      <dgm:spPr/>
    </dgm:pt>
    <dgm:pt modelId="{42A6298F-41DF-4898-BEDB-6FC39247EE2C}" type="pres">
      <dgm:prSet presAssocID="{B56B1F68-48BB-4BEC-8856-B3FEDEE90977}" presName="hierChild4" presStyleCnt="0"/>
      <dgm:spPr/>
    </dgm:pt>
    <dgm:pt modelId="{2989D16D-48A2-446D-9EA0-406C5597C20D}" type="pres">
      <dgm:prSet presAssocID="{91A474DF-1C3E-4F3D-B750-D3DBCB8CFC2B}" presName="Name37" presStyleLbl="parChTrans1D4" presStyleIdx="4" presStyleCnt="10"/>
      <dgm:spPr/>
    </dgm:pt>
    <dgm:pt modelId="{0E1EF6FA-4D59-4F45-89DE-C49BC391FFC9}" type="pres">
      <dgm:prSet presAssocID="{213A6AF8-69B4-44AB-AC2C-D60A0C5BEB49}" presName="hierRoot2" presStyleCnt="0">
        <dgm:presLayoutVars>
          <dgm:hierBranch val="init"/>
        </dgm:presLayoutVars>
      </dgm:prSet>
      <dgm:spPr/>
    </dgm:pt>
    <dgm:pt modelId="{0BAEDA13-1A6E-4C06-A3F8-A67B48FCCC55}" type="pres">
      <dgm:prSet presAssocID="{213A6AF8-69B4-44AB-AC2C-D60A0C5BEB49}" presName="rootComposite" presStyleCnt="0"/>
      <dgm:spPr/>
    </dgm:pt>
    <dgm:pt modelId="{4BF314EC-D7FE-47BB-8B5E-2D13E56AD3DE}" type="pres">
      <dgm:prSet presAssocID="{213A6AF8-69B4-44AB-AC2C-D60A0C5BEB49}" presName="rootText" presStyleLbl="node4" presStyleIdx="4" presStyleCnt="10">
        <dgm:presLayoutVars>
          <dgm:chPref val="3"/>
        </dgm:presLayoutVars>
      </dgm:prSet>
      <dgm:spPr/>
    </dgm:pt>
    <dgm:pt modelId="{8A68E09C-0B28-4CC0-A0D0-1BFD2BAB95DF}" type="pres">
      <dgm:prSet presAssocID="{213A6AF8-69B4-44AB-AC2C-D60A0C5BEB49}" presName="rootConnector" presStyleLbl="node4" presStyleIdx="4" presStyleCnt="10"/>
      <dgm:spPr/>
    </dgm:pt>
    <dgm:pt modelId="{7A2635E2-41B6-4626-8F1E-CC7BAED7B0B4}" type="pres">
      <dgm:prSet presAssocID="{213A6AF8-69B4-44AB-AC2C-D60A0C5BEB49}" presName="hierChild4" presStyleCnt="0"/>
      <dgm:spPr/>
    </dgm:pt>
    <dgm:pt modelId="{4F89D8F2-71B5-485A-A504-9A6B2E34B280}" type="pres">
      <dgm:prSet presAssocID="{213A6AF8-69B4-44AB-AC2C-D60A0C5BEB49}" presName="hierChild5" presStyleCnt="0"/>
      <dgm:spPr/>
    </dgm:pt>
    <dgm:pt modelId="{45008B23-E5C7-46B7-92FD-087AF390EC1F}" type="pres">
      <dgm:prSet presAssocID="{B56B1F68-48BB-4BEC-8856-B3FEDEE90977}" presName="hierChild5" presStyleCnt="0"/>
      <dgm:spPr/>
    </dgm:pt>
    <dgm:pt modelId="{7BEADEFF-4072-4EC2-8AD1-03FEC54AC650}" type="pres">
      <dgm:prSet presAssocID="{B415D9C6-5EDA-4B93-90B0-B2D54C3970FF}" presName="hierChild5" presStyleCnt="0"/>
      <dgm:spPr/>
    </dgm:pt>
    <dgm:pt modelId="{7A49DAEF-C3B4-42C4-ABFD-CBB4A292452D}" type="pres">
      <dgm:prSet presAssocID="{82AFD26B-AA3C-46E6-B554-92C01BCBCA3F}" presName="hierChild5" presStyleCnt="0"/>
      <dgm:spPr/>
    </dgm:pt>
    <dgm:pt modelId="{62C447A7-1835-413D-9879-E2EF8235F9ED}" type="pres">
      <dgm:prSet presAssocID="{951E5B91-E6BC-4317-A0A2-84F5D97B2058}" presName="hierChild5" presStyleCnt="0"/>
      <dgm:spPr/>
    </dgm:pt>
    <dgm:pt modelId="{5925BCB5-336D-4F0B-92F8-893050637EB4}" type="pres">
      <dgm:prSet presAssocID="{C89AD44A-CBEF-4AA8-9E52-13FC055DFCD8}" presName="Name37" presStyleLbl="parChTrans1D2" presStyleIdx="3" presStyleCnt="8"/>
      <dgm:spPr/>
    </dgm:pt>
    <dgm:pt modelId="{2F73121C-D04D-4CB2-BBAD-85C42A167ED3}" type="pres">
      <dgm:prSet presAssocID="{908F43EF-F9DD-4A69-99DA-FFDC31F732F1}" presName="hierRoot2" presStyleCnt="0">
        <dgm:presLayoutVars>
          <dgm:hierBranch val="init"/>
        </dgm:presLayoutVars>
      </dgm:prSet>
      <dgm:spPr/>
    </dgm:pt>
    <dgm:pt modelId="{F582723C-1401-4179-B88F-3F9E8C21341D}" type="pres">
      <dgm:prSet presAssocID="{908F43EF-F9DD-4A69-99DA-FFDC31F732F1}" presName="rootComposite" presStyleCnt="0"/>
      <dgm:spPr/>
    </dgm:pt>
    <dgm:pt modelId="{81C7FD93-0ECA-448E-BCC4-C970C61299C9}" type="pres">
      <dgm:prSet presAssocID="{908F43EF-F9DD-4A69-99DA-FFDC31F732F1}" presName="rootText" presStyleLbl="node2" presStyleIdx="3" presStyleCnt="8" custScaleX="127696" custScaleY="159566">
        <dgm:presLayoutVars>
          <dgm:chPref val="3"/>
        </dgm:presLayoutVars>
      </dgm:prSet>
      <dgm:spPr/>
    </dgm:pt>
    <dgm:pt modelId="{104C058C-D6CC-4F6E-BD2B-AC0C241231EF}" type="pres">
      <dgm:prSet presAssocID="{908F43EF-F9DD-4A69-99DA-FFDC31F732F1}" presName="rootConnector" presStyleLbl="node2" presStyleIdx="3" presStyleCnt="8"/>
      <dgm:spPr/>
    </dgm:pt>
    <dgm:pt modelId="{243A4C83-5C1B-462C-A099-709614303A9A}" type="pres">
      <dgm:prSet presAssocID="{908F43EF-F9DD-4A69-99DA-FFDC31F732F1}" presName="hierChild4" presStyleCnt="0"/>
      <dgm:spPr/>
    </dgm:pt>
    <dgm:pt modelId="{EE90DFD8-68CB-4A5A-9C11-423578C0FB2A}" type="pres">
      <dgm:prSet presAssocID="{89E22610-94E3-44FF-A784-6C57C44D45DB}" presName="Name37" presStyleLbl="parChTrans1D3" presStyleIdx="2" presStyleCnt="3"/>
      <dgm:spPr/>
    </dgm:pt>
    <dgm:pt modelId="{E7EB9F3C-6D09-45AC-9553-7E150EC11501}" type="pres">
      <dgm:prSet presAssocID="{A6A20CDC-11BB-4512-9824-CCC192805B25}" presName="hierRoot2" presStyleCnt="0">
        <dgm:presLayoutVars>
          <dgm:hierBranch val="init"/>
        </dgm:presLayoutVars>
      </dgm:prSet>
      <dgm:spPr/>
    </dgm:pt>
    <dgm:pt modelId="{3C4985A7-F981-4D80-A0B8-2B0CBAF9D367}" type="pres">
      <dgm:prSet presAssocID="{A6A20CDC-11BB-4512-9824-CCC192805B25}" presName="rootComposite" presStyleCnt="0"/>
      <dgm:spPr/>
    </dgm:pt>
    <dgm:pt modelId="{18A0E083-6FDE-44E1-98AA-7C12F8ACF004}" type="pres">
      <dgm:prSet presAssocID="{A6A20CDC-11BB-4512-9824-CCC192805B25}" presName="rootText" presStyleLbl="node3" presStyleIdx="2" presStyleCnt="3" custScaleX="124258">
        <dgm:presLayoutVars>
          <dgm:chPref val="3"/>
        </dgm:presLayoutVars>
      </dgm:prSet>
      <dgm:spPr/>
    </dgm:pt>
    <dgm:pt modelId="{30922875-321F-4EB4-A9B1-2312CAE6684E}" type="pres">
      <dgm:prSet presAssocID="{A6A20CDC-11BB-4512-9824-CCC192805B25}" presName="rootConnector" presStyleLbl="node3" presStyleIdx="2" presStyleCnt="3"/>
      <dgm:spPr/>
    </dgm:pt>
    <dgm:pt modelId="{782DD72D-5196-4B2E-A5F8-16142959F95F}" type="pres">
      <dgm:prSet presAssocID="{A6A20CDC-11BB-4512-9824-CCC192805B25}" presName="hierChild4" presStyleCnt="0"/>
      <dgm:spPr/>
    </dgm:pt>
    <dgm:pt modelId="{978BA710-E88F-4F03-8C57-852A53F2A36E}" type="pres">
      <dgm:prSet presAssocID="{4CB8899D-7925-4547-B241-D9737E6773D3}" presName="Name37" presStyleLbl="parChTrans1D4" presStyleIdx="5" presStyleCnt="10"/>
      <dgm:spPr/>
    </dgm:pt>
    <dgm:pt modelId="{5D317003-3D84-4C54-8528-AC1FB7E1F99B}" type="pres">
      <dgm:prSet presAssocID="{01A0E3A6-BBE0-47C5-A472-34C10C4261C2}" presName="hierRoot2" presStyleCnt="0">
        <dgm:presLayoutVars>
          <dgm:hierBranch val="init"/>
        </dgm:presLayoutVars>
      </dgm:prSet>
      <dgm:spPr/>
    </dgm:pt>
    <dgm:pt modelId="{BD0CCE6D-1319-493B-8F50-3B0B7B550AC3}" type="pres">
      <dgm:prSet presAssocID="{01A0E3A6-BBE0-47C5-A472-34C10C4261C2}" presName="rootComposite" presStyleCnt="0"/>
      <dgm:spPr/>
    </dgm:pt>
    <dgm:pt modelId="{E703BDFA-73DB-4039-B77F-3795760F2610}" type="pres">
      <dgm:prSet presAssocID="{01A0E3A6-BBE0-47C5-A472-34C10C4261C2}" presName="rootText" presStyleLbl="node4" presStyleIdx="5" presStyleCnt="10" custScaleX="115103">
        <dgm:presLayoutVars>
          <dgm:chPref val="3"/>
        </dgm:presLayoutVars>
      </dgm:prSet>
      <dgm:spPr/>
    </dgm:pt>
    <dgm:pt modelId="{FD4E2AE9-10FB-41F2-A9DD-8CB008367D65}" type="pres">
      <dgm:prSet presAssocID="{01A0E3A6-BBE0-47C5-A472-34C10C4261C2}" presName="rootConnector" presStyleLbl="node4" presStyleIdx="5" presStyleCnt="10"/>
      <dgm:spPr/>
    </dgm:pt>
    <dgm:pt modelId="{DE79C5C8-4FE3-449F-B260-AB6462AF091C}" type="pres">
      <dgm:prSet presAssocID="{01A0E3A6-BBE0-47C5-A472-34C10C4261C2}" presName="hierChild4" presStyleCnt="0"/>
      <dgm:spPr/>
    </dgm:pt>
    <dgm:pt modelId="{6C332BDA-7659-4B9E-A599-020668CF3C8D}" type="pres">
      <dgm:prSet presAssocID="{6B2A5D4C-7B24-4936-A702-DF305F573CCC}" presName="Name37" presStyleLbl="parChTrans1D4" presStyleIdx="6" presStyleCnt="10"/>
      <dgm:spPr/>
    </dgm:pt>
    <dgm:pt modelId="{AD2B3CAD-34A3-4B68-B207-2640B6546D9A}" type="pres">
      <dgm:prSet presAssocID="{7F48A253-75F8-4F07-9AEB-2BC5875AC90F}" presName="hierRoot2" presStyleCnt="0">
        <dgm:presLayoutVars>
          <dgm:hierBranch val="init"/>
        </dgm:presLayoutVars>
      </dgm:prSet>
      <dgm:spPr/>
    </dgm:pt>
    <dgm:pt modelId="{FA3E8347-DD78-4F02-8336-B8711BC4F972}" type="pres">
      <dgm:prSet presAssocID="{7F48A253-75F8-4F07-9AEB-2BC5875AC90F}" presName="rootComposite" presStyleCnt="0"/>
      <dgm:spPr/>
    </dgm:pt>
    <dgm:pt modelId="{36CC96D5-ED33-4CB0-A730-CF1844ED7F5F}" type="pres">
      <dgm:prSet presAssocID="{7F48A253-75F8-4F07-9AEB-2BC5875AC90F}" presName="rootText" presStyleLbl="node4" presStyleIdx="6" presStyleCnt="10" custScaleX="124258">
        <dgm:presLayoutVars>
          <dgm:chPref val="3"/>
        </dgm:presLayoutVars>
      </dgm:prSet>
      <dgm:spPr/>
    </dgm:pt>
    <dgm:pt modelId="{EFD81039-6DA3-4082-837A-93511B590E96}" type="pres">
      <dgm:prSet presAssocID="{7F48A253-75F8-4F07-9AEB-2BC5875AC90F}" presName="rootConnector" presStyleLbl="node4" presStyleIdx="6" presStyleCnt="10"/>
      <dgm:spPr/>
    </dgm:pt>
    <dgm:pt modelId="{D1CFD7EF-8D93-41FC-91DB-FE80EC864B0F}" type="pres">
      <dgm:prSet presAssocID="{7F48A253-75F8-4F07-9AEB-2BC5875AC90F}" presName="hierChild4" presStyleCnt="0"/>
      <dgm:spPr/>
    </dgm:pt>
    <dgm:pt modelId="{96B4C470-8B7D-4083-A6C9-5D77F6108C15}" type="pres">
      <dgm:prSet presAssocID="{6F6E79FA-572D-47A2-84E5-A4E47E6CA128}" presName="Name37" presStyleLbl="parChTrans1D4" presStyleIdx="7" presStyleCnt="10"/>
      <dgm:spPr/>
    </dgm:pt>
    <dgm:pt modelId="{FCBDE051-D2D0-47DD-AFAF-4A0D2FE1A936}" type="pres">
      <dgm:prSet presAssocID="{114A1705-9B22-4FFA-BA54-389DA6E82D5E}" presName="hierRoot2" presStyleCnt="0">
        <dgm:presLayoutVars>
          <dgm:hierBranch val="init"/>
        </dgm:presLayoutVars>
      </dgm:prSet>
      <dgm:spPr/>
    </dgm:pt>
    <dgm:pt modelId="{4C4DE923-BFCE-4768-85B1-960F18131110}" type="pres">
      <dgm:prSet presAssocID="{114A1705-9B22-4FFA-BA54-389DA6E82D5E}" presName="rootComposite" presStyleCnt="0"/>
      <dgm:spPr/>
    </dgm:pt>
    <dgm:pt modelId="{660E13F3-9262-4732-8496-96F065D854DA}" type="pres">
      <dgm:prSet presAssocID="{114A1705-9B22-4FFA-BA54-389DA6E82D5E}" presName="rootText" presStyleLbl="node4" presStyleIdx="7" presStyleCnt="10" custScaleX="133412">
        <dgm:presLayoutVars>
          <dgm:chPref val="3"/>
        </dgm:presLayoutVars>
      </dgm:prSet>
      <dgm:spPr/>
    </dgm:pt>
    <dgm:pt modelId="{99886E2D-9786-4ABD-9F3E-1DBB436729A7}" type="pres">
      <dgm:prSet presAssocID="{114A1705-9B22-4FFA-BA54-389DA6E82D5E}" presName="rootConnector" presStyleLbl="node4" presStyleIdx="7" presStyleCnt="10"/>
      <dgm:spPr/>
    </dgm:pt>
    <dgm:pt modelId="{79C6D2FF-F229-4751-A687-8BFCDB8E2E18}" type="pres">
      <dgm:prSet presAssocID="{114A1705-9B22-4FFA-BA54-389DA6E82D5E}" presName="hierChild4" presStyleCnt="0"/>
      <dgm:spPr/>
    </dgm:pt>
    <dgm:pt modelId="{68FEF86A-50E1-411F-B1CD-1104A4EA14A3}" type="pres">
      <dgm:prSet presAssocID="{5703DF2A-270A-4C0B-B4C6-6900CA78F87D}" presName="Name37" presStyleLbl="parChTrans1D4" presStyleIdx="8" presStyleCnt="10"/>
      <dgm:spPr/>
    </dgm:pt>
    <dgm:pt modelId="{4D3BD30C-2287-48A6-A98F-1D2137418B8A}" type="pres">
      <dgm:prSet presAssocID="{7B50F606-85B3-4FFD-BA11-7E0FDA85E040}" presName="hierRoot2" presStyleCnt="0">
        <dgm:presLayoutVars>
          <dgm:hierBranch val="init"/>
        </dgm:presLayoutVars>
      </dgm:prSet>
      <dgm:spPr/>
    </dgm:pt>
    <dgm:pt modelId="{941B4767-93B0-47A5-B594-9C0D69AA2EDC}" type="pres">
      <dgm:prSet presAssocID="{7B50F606-85B3-4FFD-BA11-7E0FDA85E040}" presName="rootComposite" presStyleCnt="0"/>
      <dgm:spPr/>
    </dgm:pt>
    <dgm:pt modelId="{907984CB-3701-4782-98FE-919EF03575CE}" type="pres">
      <dgm:prSet presAssocID="{7B50F606-85B3-4FFD-BA11-7E0FDA85E040}" presName="rootText" presStyleLbl="node4" presStyleIdx="8" presStyleCnt="10" custScaleX="130831" custLinFactNeighborX="-3052">
        <dgm:presLayoutVars>
          <dgm:chPref val="3"/>
        </dgm:presLayoutVars>
      </dgm:prSet>
      <dgm:spPr/>
    </dgm:pt>
    <dgm:pt modelId="{0AFFE0DC-0AC6-499A-A056-CA880D66DD96}" type="pres">
      <dgm:prSet presAssocID="{7B50F606-85B3-4FFD-BA11-7E0FDA85E040}" presName="rootConnector" presStyleLbl="node4" presStyleIdx="8" presStyleCnt="10"/>
      <dgm:spPr/>
    </dgm:pt>
    <dgm:pt modelId="{1C7F8BAC-055F-44A9-A439-A3BE32A0344D}" type="pres">
      <dgm:prSet presAssocID="{7B50F606-85B3-4FFD-BA11-7E0FDA85E040}" presName="hierChild4" presStyleCnt="0"/>
      <dgm:spPr/>
    </dgm:pt>
    <dgm:pt modelId="{6F755001-2DA6-4E75-9EEF-02A237FE0FCA}" type="pres">
      <dgm:prSet presAssocID="{E24971AA-6331-451E-B904-712E4D1B5AB8}" presName="Name37" presStyleLbl="parChTrans1D4" presStyleIdx="9" presStyleCnt="10"/>
      <dgm:spPr/>
    </dgm:pt>
    <dgm:pt modelId="{C787EB52-7932-4CBA-B70F-903FADDBE27D}" type="pres">
      <dgm:prSet presAssocID="{64E07F5C-6F6A-4E06-AEF3-967DD85D3486}" presName="hierRoot2" presStyleCnt="0">
        <dgm:presLayoutVars>
          <dgm:hierBranch val="init"/>
        </dgm:presLayoutVars>
      </dgm:prSet>
      <dgm:spPr/>
    </dgm:pt>
    <dgm:pt modelId="{F0E177AE-A670-4B83-823C-68E93E29CC51}" type="pres">
      <dgm:prSet presAssocID="{64E07F5C-6F6A-4E06-AEF3-967DD85D3486}" presName="rootComposite" presStyleCnt="0"/>
      <dgm:spPr/>
    </dgm:pt>
    <dgm:pt modelId="{DBF10C14-FF13-4DF4-913B-28B425149AB1}" type="pres">
      <dgm:prSet presAssocID="{64E07F5C-6F6A-4E06-AEF3-967DD85D3486}" presName="rootText" presStyleLbl="node4" presStyleIdx="9" presStyleCnt="10" custScaleX="123709">
        <dgm:presLayoutVars>
          <dgm:chPref val="3"/>
        </dgm:presLayoutVars>
      </dgm:prSet>
      <dgm:spPr/>
    </dgm:pt>
    <dgm:pt modelId="{D5EF1E32-25F6-4971-92C8-B46FB86C5CE9}" type="pres">
      <dgm:prSet presAssocID="{64E07F5C-6F6A-4E06-AEF3-967DD85D3486}" presName="rootConnector" presStyleLbl="node4" presStyleIdx="9" presStyleCnt="10"/>
      <dgm:spPr/>
    </dgm:pt>
    <dgm:pt modelId="{2BB4CE84-AA43-4279-AB57-B70A59FBDE85}" type="pres">
      <dgm:prSet presAssocID="{64E07F5C-6F6A-4E06-AEF3-967DD85D3486}" presName="hierChild4" presStyleCnt="0"/>
      <dgm:spPr/>
    </dgm:pt>
    <dgm:pt modelId="{C6F80071-BA5C-4152-9283-AAB995B8242F}" type="pres">
      <dgm:prSet presAssocID="{64E07F5C-6F6A-4E06-AEF3-967DD85D3486}" presName="hierChild5" presStyleCnt="0"/>
      <dgm:spPr/>
    </dgm:pt>
    <dgm:pt modelId="{50C152B1-0F1D-4E4B-9FE8-B5A1ED3C026C}" type="pres">
      <dgm:prSet presAssocID="{7B50F606-85B3-4FFD-BA11-7E0FDA85E040}" presName="hierChild5" presStyleCnt="0"/>
      <dgm:spPr/>
    </dgm:pt>
    <dgm:pt modelId="{1F1D4AF1-9856-4285-908E-711640853CB5}" type="pres">
      <dgm:prSet presAssocID="{114A1705-9B22-4FFA-BA54-389DA6E82D5E}" presName="hierChild5" presStyleCnt="0"/>
      <dgm:spPr/>
    </dgm:pt>
    <dgm:pt modelId="{D1ADB2F3-73B4-414E-B0D4-5D317AEE2C93}" type="pres">
      <dgm:prSet presAssocID="{7F48A253-75F8-4F07-9AEB-2BC5875AC90F}" presName="hierChild5" presStyleCnt="0"/>
      <dgm:spPr/>
    </dgm:pt>
    <dgm:pt modelId="{5B869FF2-950D-40A3-91C9-39A12590D4BC}" type="pres">
      <dgm:prSet presAssocID="{01A0E3A6-BBE0-47C5-A472-34C10C4261C2}" presName="hierChild5" presStyleCnt="0"/>
      <dgm:spPr/>
    </dgm:pt>
    <dgm:pt modelId="{DC330E89-4C8F-4B37-9DBD-7047DE281E97}" type="pres">
      <dgm:prSet presAssocID="{A6A20CDC-11BB-4512-9824-CCC192805B25}" presName="hierChild5" presStyleCnt="0"/>
      <dgm:spPr/>
    </dgm:pt>
    <dgm:pt modelId="{55CA65B8-6184-4CAA-94C4-E2BD62C233F0}" type="pres">
      <dgm:prSet presAssocID="{908F43EF-F9DD-4A69-99DA-FFDC31F732F1}" presName="hierChild5" presStyleCnt="0"/>
      <dgm:spPr/>
    </dgm:pt>
    <dgm:pt modelId="{4CC5E5E9-A9B9-4085-B6FB-03FD9209F855}" type="pres">
      <dgm:prSet presAssocID="{45213ABA-BF32-4FD8-94B9-1E3F95F9523B}" presName="Name37" presStyleLbl="parChTrans1D2" presStyleIdx="4" presStyleCnt="8"/>
      <dgm:spPr/>
    </dgm:pt>
    <dgm:pt modelId="{AA29C150-D6FA-4E02-BE3E-1FD93B9F1F69}" type="pres">
      <dgm:prSet presAssocID="{B97B3DDD-4CB7-44F0-BE31-31FE9C4B7BFB}" presName="hierRoot2" presStyleCnt="0">
        <dgm:presLayoutVars>
          <dgm:hierBranch val="init"/>
        </dgm:presLayoutVars>
      </dgm:prSet>
      <dgm:spPr/>
    </dgm:pt>
    <dgm:pt modelId="{13617DDB-42A0-45E3-BA69-B3FFB788DCF6}" type="pres">
      <dgm:prSet presAssocID="{B97B3DDD-4CB7-44F0-BE31-31FE9C4B7BFB}" presName="rootComposite" presStyleCnt="0"/>
      <dgm:spPr/>
    </dgm:pt>
    <dgm:pt modelId="{00089306-E23B-4AFE-A4E9-9EA310F46041}" type="pres">
      <dgm:prSet presAssocID="{B97B3DDD-4CB7-44F0-BE31-31FE9C4B7BFB}" presName="rootText" presStyleLbl="node2" presStyleIdx="4" presStyleCnt="8" custScaleX="124013" custScaleY="152767">
        <dgm:presLayoutVars>
          <dgm:chPref val="3"/>
        </dgm:presLayoutVars>
      </dgm:prSet>
      <dgm:spPr/>
    </dgm:pt>
    <dgm:pt modelId="{C7E6B32D-15AF-4D14-869D-C319153B32D4}" type="pres">
      <dgm:prSet presAssocID="{B97B3DDD-4CB7-44F0-BE31-31FE9C4B7BFB}" presName="rootConnector" presStyleLbl="node2" presStyleIdx="4" presStyleCnt="8"/>
      <dgm:spPr/>
    </dgm:pt>
    <dgm:pt modelId="{69B8A42F-0860-48C9-AE10-4703862AFDB5}" type="pres">
      <dgm:prSet presAssocID="{B97B3DDD-4CB7-44F0-BE31-31FE9C4B7BFB}" presName="hierChild4" presStyleCnt="0"/>
      <dgm:spPr/>
    </dgm:pt>
    <dgm:pt modelId="{08C3BFF4-6477-46D1-A275-03544F51B0A8}" type="pres">
      <dgm:prSet presAssocID="{B97B3DDD-4CB7-44F0-BE31-31FE9C4B7BFB}" presName="hierChild5" presStyleCnt="0"/>
      <dgm:spPr/>
    </dgm:pt>
    <dgm:pt modelId="{E6DDC65F-4702-4FAC-9DE0-AC198C5464FE}" type="pres">
      <dgm:prSet presAssocID="{42966896-1DC4-4718-BAFA-DCC23572D2AC}" presName="Name37" presStyleLbl="parChTrans1D2" presStyleIdx="5" presStyleCnt="8"/>
      <dgm:spPr/>
    </dgm:pt>
    <dgm:pt modelId="{D209A0F9-33C2-432C-A318-7E47B377BCFD}" type="pres">
      <dgm:prSet presAssocID="{DC17E695-0D63-4FE2-9C6B-F759A6681CB2}" presName="hierRoot2" presStyleCnt="0">
        <dgm:presLayoutVars>
          <dgm:hierBranch val="init"/>
        </dgm:presLayoutVars>
      </dgm:prSet>
      <dgm:spPr/>
    </dgm:pt>
    <dgm:pt modelId="{7B570C92-AFA4-4D29-987A-94587A42C5A3}" type="pres">
      <dgm:prSet presAssocID="{DC17E695-0D63-4FE2-9C6B-F759A6681CB2}" presName="rootComposite" presStyleCnt="0"/>
      <dgm:spPr/>
    </dgm:pt>
    <dgm:pt modelId="{7ABB8CDA-C964-4CF2-9B85-DCB0A4EBF750}" type="pres">
      <dgm:prSet presAssocID="{DC17E695-0D63-4FE2-9C6B-F759A6681CB2}" presName="rootText" presStyleLbl="node2" presStyleIdx="5" presStyleCnt="8" custScaleX="151681" custScaleY="157793">
        <dgm:presLayoutVars>
          <dgm:chPref val="3"/>
        </dgm:presLayoutVars>
      </dgm:prSet>
      <dgm:spPr/>
    </dgm:pt>
    <dgm:pt modelId="{E10C769C-B83E-4D8B-82CB-98BF295A15CE}" type="pres">
      <dgm:prSet presAssocID="{DC17E695-0D63-4FE2-9C6B-F759A6681CB2}" presName="rootConnector" presStyleLbl="node2" presStyleIdx="5" presStyleCnt="8"/>
      <dgm:spPr/>
    </dgm:pt>
    <dgm:pt modelId="{3C596036-C54E-45CB-83B3-2701F5BCB58E}" type="pres">
      <dgm:prSet presAssocID="{DC17E695-0D63-4FE2-9C6B-F759A6681CB2}" presName="hierChild4" presStyleCnt="0"/>
      <dgm:spPr/>
    </dgm:pt>
    <dgm:pt modelId="{F6F138A7-56FF-48E6-948A-5C2B7CF83FAB}" type="pres">
      <dgm:prSet presAssocID="{DC17E695-0D63-4FE2-9C6B-F759A6681CB2}" presName="hierChild5" presStyleCnt="0"/>
      <dgm:spPr/>
    </dgm:pt>
    <dgm:pt modelId="{A5380E51-6FFD-459C-B5C4-9B98192CD25B}" type="pres">
      <dgm:prSet presAssocID="{1C6CFC91-4025-4E66-9409-F73229198C9D}" presName="Name37" presStyleLbl="parChTrans1D2" presStyleIdx="6" presStyleCnt="8"/>
      <dgm:spPr/>
    </dgm:pt>
    <dgm:pt modelId="{9E75690F-E5AD-40F0-8987-587A9C4A015D}" type="pres">
      <dgm:prSet presAssocID="{3556BFBD-3500-4ED9-AC9B-1D65E5FA3359}" presName="hierRoot2" presStyleCnt="0">
        <dgm:presLayoutVars>
          <dgm:hierBranch val="init"/>
        </dgm:presLayoutVars>
      </dgm:prSet>
      <dgm:spPr/>
    </dgm:pt>
    <dgm:pt modelId="{6388C3F4-550F-4994-8A09-0EF8B4CF44CA}" type="pres">
      <dgm:prSet presAssocID="{3556BFBD-3500-4ED9-AC9B-1D65E5FA3359}" presName="rootComposite" presStyleCnt="0"/>
      <dgm:spPr/>
    </dgm:pt>
    <dgm:pt modelId="{CFC4E71A-3BCE-49A3-B31B-7A92B9DCC970}" type="pres">
      <dgm:prSet presAssocID="{3556BFBD-3500-4ED9-AC9B-1D65E5FA3359}" presName="rootText" presStyleLbl="node2" presStyleIdx="6" presStyleCnt="8" custScaleX="147348" custScaleY="163573">
        <dgm:presLayoutVars>
          <dgm:chPref val="3"/>
        </dgm:presLayoutVars>
      </dgm:prSet>
      <dgm:spPr/>
    </dgm:pt>
    <dgm:pt modelId="{CCB9E380-1E19-4FCA-BC50-DB3007C7B21F}" type="pres">
      <dgm:prSet presAssocID="{3556BFBD-3500-4ED9-AC9B-1D65E5FA3359}" presName="rootConnector" presStyleLbl="node2" presStyleIdx="6" presStyleCnt="8"/>
      <dgm:spPr/>
    </dgm:pt>
    <dgm:pt modelId="{DBA8563E-2378-4909-AE6D-9012B6CB5BC8}" type="pres">
      <dgm:prSet presAssocID="{3556BFBD-3500-4ED9-AC9B-1D65E5FA3359}" presName="hierChild4" presStyleCnt="0"/>
      <dgm:spPr/>
    </dgm:pt>
    <dgm:pt modelId="{5E957898-6889-454A-AD99-1D11999AB3CE}" type="pres">
      <dgm:prSet presAssocID="{3556BFBD-3500-4ED9-AC9B-1D65E5FA3359}" presName="hierChild5" presStyleCnt="0"/>
      <dgm:spPr/>
    </dgm:pt>
    <dgm:pt modelId="{03EB3A19-37BB-4F5E-960F-9834E5413ADB}" type="pres">
      <dgm:prSet presAssocID="{DDAD3482-995B-4D45-9540-61DDA74970D3}" presName="Name37" presStyleLbl="parChTrans1D2" presStyleIdx="7" presStyleCnt="8"/>
      <dgm:spPr/>
    </dgm:pt>
    <dgm:pt modelId="{E5F040B3-DE28-4B0B-BFCA-0DB726F71DD3}" type="pres">
      <dgm:prSet presAssocID="{87648FA6-0396-4DD6-A817-F48311B81547}" presName="hierRoot2" presStyleCnt="0">
        <dgm:presLayoutVars>
          <dgm:hierBranch val="init"/>
        </dgm:presLayoutVars>
      </dgm:prSet>
      <dgm:spPr/>
    </dgm:pt>
    <dgm:pt modelId="{1307221A-C31A-4C0B-9D70-E257CC3DE7E5}" type="pres">
      <dgm:prSet presAssocID="{87648FA6-0396-4DD6-A817-F48311B81547}" presName="rootComposite" presStyleCnt="0"/>
      <dgm:spPr/>
    </dgm:pt>
    <dgm:pt modelId="{E319E0E0-7726-4650-A93D-2489D9A8BE60}" type="pres">
      <dgm:prSet presAssocID="{87648FA6-0396-4DD6-A817-F48311B81547}" presName="rootText" presStyleLbl="node2" presStyleIdx="7" presStyleCnt="8" custScaleX="152241" custScaleY="170107">
        <dgm:presLayoutVars>
          <dgm:chPref val="3"/>
        </dgm:presLayoutVars>
      </dgm:prSet>
      <dgm:spPr/>
    </dgm:pt>
    <dgm:pt modelId="{ACE224FC-9FA9-4608-9E06-60EC90652C59}" type="pres">
      <dgm:prSet presAssocID="{87648FA6-0396-4DD6-A817-F48311B81547}" presName="rootConnector" presStyleLbl="node2" presStyleIdx="7" presStyleCnt="8"/>
      <dgm:spPr/>
    </dgm:pt>
    <dgm:pt modelId="{0D42A75A-3869-487C-A332-3BBFB47F056F}" type="pres">
      <dgm:prSet presAssocID="{87648FA6-0396-4DD6-A817-F48311B81547}" presName="hierChild4" presStyleCnt="0"/>
      <dgm:spPr/>
    </dgm:pt>
    <dgm:pt modelId="{6441007E-F2DD-47AD-B51B-526536AF0520}" type="pres">
      <dgm:prSet presAssocID="{87648FA6-0396-4DD6-A817-F48311B81547}" presName="hierChild5" presStyleCnt="0"/>
      <dgm:spPr/>
    </dgm:pt>
    <dgm:pt modelId="{BD35DC29-CABA-4EAE-B6B6-74CA42F61568}" type="pres">
      <dgm:prSet presAssocID="{08F6AD01-6C6B-4EDD-A626-8E9DD4C8BA3D}" presName="hierChild3" presStyleCnt="0"/>
      <dgm:spPr/>
    </dgm:pt>
  </dgm:ptLst>
  <dgm:cxnLst>
    <dgm:cxn modelId="{20E4F901-FDAD-4260-B6E1-CF5884FBE6B3}" srcId="{951E5B91-E6BC-4317-A0A2-84F5D97B2058}" destId="{82AFD26B-AA3C-46E6-B554-92C01BCBCA3F}" srcOrd="0" destOrd="0" parTransId="{94C5F4A8-C081-4FBE-85E2-D64B2C640866}" sibTransId="{E1CBF375-9741-439A-8554-E5C6A0379BBA}"/>
    <dgm:cxn modelId="{A2EAB402-E39B-476E-9386-EEDB334B512A}" type="presOf" srcId="{47CD38F5-043B-4F7F-B3CF-D230E13D5214}" destId="{3AA43E2B-69F5-44C5-A899-B945F3790411}" srcOrd="1" destOrd="0" presId="urn:microsoft.com/office/officeart/2005/8/layout/orgChart1"/>
    <dgm:cxn modelId="{F8B2DC03-1816-4FD4-985A-F8E2608F5BBB}" srcId="{08F6AD01-6C6B-4EDD-A626-8E9DD4C8BA3D}" destId="{B97B3DDD-4CB7-44F0-BE31-31FE9C4B7BFB}" srcOrd="4" destOrd="0" parTransId="{45213ABA-BF32-4FD8-94B9-1E3F95F9523B}" sibTransId="{77895853-B57F-4836-9581-65F38F482A98}"/>
    <dgm:cxn modelId="{F47EC70E-112F-49C4-9C5A-8E30857FA8DB}" srcId="{9A5126FE-054A-4F2B-A27D-33C8585084E7}" destId="{08F6AD01-6C6B-4EDD-A626-8E9DD4C8BA3D}" srcOrd="0" destOrd="0" parTransId="{2C4C5259-705E-464F-9AC8-3CB506D94814}" sibTransId="{5AB94A2E-AEA7-4F04-830A-6F084B96A48A}"/>
    <dgm:cxn modelId="{8B46FD0E-A191-4E2B-B227-6A9E323D25B1}" type="presOf" srcId="{4CB8899D-7925-4547-B241-D9737E6773D3}" destId="{978BA710-E88F-4F03-8C57-852A53F2A36E}" srcOrd="0" destOrd="0" presId="urn:microsoft.com/office/officeart/2005/8/layout/orgChart1"/>
    <dgm:cxn modelId="{C58A431C-34E4-48D8-8F3D-882FDA9C033C}" type="presOf" srcId="{DC17E695-0D63-4FE2-9C6B-F759A6681CB2}" destId="{E10C769C-B83E-4D8B-82CB-98BF295A15CE}" srcOrd="1" destOrd="0" presId="urn:microsoft.com/office/officeart/2005/8/layout/orgChart1"/>
    <dgm:cxn modelId="{40C8EF1D-C3E6-4417-AC40-7864BF5B86CE}" srcId="{08F6AD01-6C6B-4EDD-A626-8E9DD4C8BA3D}" destId="{951E5B91-E6BC-4317-A0A2-84F5D97B2058}" srcOrd="2" destOrd="0" parTransId="{C508AE04-DC74-4AEC-B05D-8FD951EE36DB}" sibTransId="{68442A2E-5BB9-46CC-B587-B3AD33A00843}"/>
    <dgm:cxn modelId="{A7D89B2C-E355-4540-966A-82A82241EE0E}" type="presOf" srcId="{908F43EF-F9DD-4A69-99DA-FFDC31F732F1}" destId="{81C7FD93-0ECA-448E-BCC4-C970C61299C9}" srcOrd="0" destOrd="0" presId="urn:microsoft.com/office/officeart/2005/8/layout/orgChart1"/>
    <dgm:cxn modelId="{A072282D-14E2-41B1-B2E4-EAACACE29F9A}" srcId="{B415D9C6-5EDA-4B93-90B0-B2D54C3970FF}" destId="{B56B1F68-48BB-4BEC-8856-B3FEDEE90977}" srcOrd="0" destOrd="0" parTransId="{73838985-8262-4744-9229-8DC720C3CF76}" sibTransId="{5FFB4363-6C07-4FCC-B280-FFCAD6E940A6}"/>
    <dgm:cxn modelId="{723B8F2F-CA6C-4A91-AB23-51C072917AD8}" type="presOf" srcId="{B415D9C6-5EDA-4B93-90B0-B2D54C3970FF}" destId="{12835029-34D2-4B26-BCA5-451011C19FE3}" srcOrd="1" destOrd="0" presId="urn:microsoft.com/office/officeart/2005/8/layout/orgChart1"/>
    <dgm:cxn modelId="{ED945230-C360-4983-8E68-A8038251677F}" type="presOf" srcId="{9A5126FE-054A-4F2B-A27D-33C8585084E7}" destId="{1C5C2A9C-6BC4-4880-A98D-E3A3E4339A81}" srcOrd="0" destOrd="0" presId="urn:microsoft.com/office/officeart/2005/8/layout/orgChart1"/>
    <dgm:cxn modelId="{C91BE734-0708-4BEE-9DA7-C5ED0ED64AD2}" srcId="{908F43EF-F9DD-4A69-99DA-FFDC31F732F1}" destId="{A6A20CDC-11BB-4512-9824-CCC192805B25}" srcOrd="0" destOrd="0" parTransId="{89E22610-94E3-44FF-A784-6C57C44D45DB}" sibTransId="{EA38C5DB-7322-48AE-881C-3CDA96009D52}"/>
    <dgm:cxn modelId="{D182163A-BCDB-4FF4-BBA1-A3CE0B002BD8}" srcId="{01A0E3A6-BBE0-47C5-A472-34C10C4261C2}" destId="{7F48A253-75F8-4F07-9AEB-2BC5875AC90F}" srcOrd="0" destOrd="0" parTransId="{6B2A5D4C-7B24-4936-A702-DF305F573CCC}" sibTransId="{7448C962-BD4C-4C56-A553-EA328EA496EF}"/>
    <dgm:cxn modelId="{FBECF73C-3CA7-4BF3-BEF2-639991D13FFE}" type="presOf" srcId="{B97B3DDD-4CB7-44F0-BE31-31FE9C4B7BFB}" destId="{C7E6B32D-15AF-4D14-869D-C319153B32D4}" srcOrd="1" destOrd="0" presId="urn:microsoft.com/office/officeart/2005/8/layout/orgChart1"/>
    <dgm:cxn modelId="{D3AE883F-6614-465F-AD0F-2128122C862A}" type="presOf" srcId="{45213ABA-BF32-4FD8-94B9-1E3F95F9523B}" destId="{4CC5E5E9-A9B9-4085-B6FB-03FD9209F855}" srcOrd="0" destOrd="0" presId="urn:microsoft.com/office/officeart/2005/8/layout/orgChart1"/>
    <dgm:cxn modelId="{91BBFA5B-ACFD-4627-9FD5-5CCB69BDE690}" type="presOf" srcId="{01A0E3A6-BBE0-47C5-A472-34C10C4261C2}" destId="{FD4E2AE9-10FB-41F2-A9DD-8CB008367D65}" srcOrd="1" destOrd="0" presId="urn:microsoft.com/office/officeart/2005/8/layout/orgChart1"/>
    <dgm:cxn modelId="{CBEE2F5F-A6F3-43A7-A6F3-37DEBC8C5E8B}" type="presOf" srcId="{114A1705-9B22-4FFA-BA54-389DA6E82D5E}" destId="{99886E2D-9786-4ABD-9F3E-1DBB436729A7}" srcOrd="1" destOrd="0" presId="urn:microsoft.com/office/officeart/2005/8/layout/orgChart1"/>
    <dgm:cxn modelId="{0E983363-181F-4500-99FC-FDEE2B09B526}" type="presOf" srcId="{64E07F5C-6F6A-4E06-AEF3-967DD85D3486}" destId="{DBF10C14-FF13-4DF4-913B-28B425149AB1}" srcOrd="0" destOrd="0" presId="urn:microsoft.com/office/officeart/2005/8/layout/orgChart1"/>
    <dgm:cxn modelId="{A7715464-5C86-4809-80B5-C5E40E7A957B}" type="presOf" srcId="{82AFD26B-AA3C-46E6-B554-92C01BCBCA3F}" destId="{1426DC53-6B60-4960-9E15-D4102BC8B964}" srcOrd="0" destOrd="0" presId="urn:microsoft.com/office/officeart/2005/8/layout/orgChart1"/>
    <dgm:cxn modelId="{D3C25166-BE7B-4CB4-96D1-470A91C05C0A}" type="presOf" srcId="{89E22610-94E3-44FF-A784-6C57C44D45DB}" destId="{EE90DFD8-68CB-4A5A-9C11-423578C0FB2A}" srcOrd="0" destOrd="0" presId="urn:microsoft.com/office/officeart/2005/8/layout/orgChart1"/>
    <dgm:cxn modelId="{68F58E66-33E4-47FF-85A8-E6FAAD2E291D}" srcId="{08F6AD01-6C6B-4EDD-A626-8E9DD4C8BA3D}" destId="{5B68D5CE-CB8F-4B18-85BB-0592055DC017}" srcOrd="0" destOrd="0" parTransId="{C09F0014-AD03-4B1F-9E1C-8C1A583992D9}" sibTransId="{D77AEF71-7479-4C60-BEF9-9C815F53E741}"/>
    <dgm:cxn modelId="{4893A146-11D7-4EDA-B542-EFCA6E09AD97}" type="presOf" srcId="{5703DF2A-270A-4C0B-B4C6-6900CA78F87D}" destId="{68FEF86A-50E1-411F-B1CD-1104A4EA14A3}" srcOrd="0" destOrd="0" presId="urn:microsoft.com/office/officeart/2005/8/layout/orgChart1"/>
    <dgm:cxn modelId="{A5C8FD67-DD9E-4FA1-8D8A-0402239E76EB}" type="presOf" srcId="{91A474DF-1C3E-4F3D-B750-D3DBCB8CFC2B}" destId="{2989D16D-48A2-446D-9EA0-406C5597C20D}" srcOrd="0" destOrd="0" presId="urn:microsoft.com/office/officeart/2005/8/layout/orgChart1"/>
    <dgm:cxn modelId="{9179BF68-31A5-4C93-A7EF-2D4FCB0489A3}" type="presOf" srcId="{7B50F606-85B3-4FFD-BA11-7E0FDA85E040}" destId="{907984CB-3701-4782-98FE-919EF03575CE}" srcOrd="0" destOrd="0" presId="urn:microsoft.com/office/officeart/2005/8/layout/orgChart1"/>
    <dgm:cxn modelId="{F9258A49-F29D-45D8-9CD6-6AFFC737ED8E}" type="presOf" srcId="{B56B1F68-48BB-4BEC-8856-B3FEDEE90977}" destId="{5DC511F9-CCB0-4B55-AFB9-876B9AFA8E01}" srcOrd="0" destOrd="0" presId="urn:microsoft.com/office/officeart/2005/8/layout/orgChart1"/>
    <dgm:cxn modelId="{A057916C-3905-4730-95BC-809D547BC906}" type="presOf" srcId="{47CD38F5-043B-4F7F-B3CF-D230E13D5214}" destId="{B11A2EE2-A981-4C29-B3F5-A013BF5E3B6A}" srcOrd="0" destOrd="0" presId="urn:microsoft.com/office/officeart/2005/8/layout/orgChart1"/>
    <dgm:cxn modelId="{0E76B54E-F66D-4238-94F2-F1EBDB871619}" type="presOf" srcId="{7B50F606-85B3-4FFD-BA11-7E0FDA85E040}" destId="{0AFFE0DC-0AC6-499A-A056-CA880D66DD96}" srcOrd="1" destOrd="0" presId="urn:microsoft.com/office/officeart/2005/8/layout/orgChart1"/>
    <dgm:cxn modelId="{9DFC4C4F-C656-4AFC-B48A-703AA965B7B2}" type="presOf" srcId="{DDAD3482-995B-4D45-9540-61DDA74970D3}" destId="{03EB3A19-37BB-4F5E-960F-9834E5413ADB}" srcOrd="0" destOrd="0" presId="urn:microsoft.com/office/officeart/2005/8/layout/orgChart1"/>
    <dgm:cxn modelId="{7112916F-BB7C-4482-B78E-B560C667E536}" type="presOf" srcId="{3556BFBD-3500-4ED9-AC9B-1D65E5FA3359}" destId="{CFC4E71A-3BCE-49A3-B31B-7A92B9DCC970}" srcOrd="0" destOrd="0" presId="urn:microsoft.com/office/officeart/2005/8/layout/orgChart1"/>
    <dgm:cxn modelId="{2638EE4F-41C3-4F03-9350-DB082238AE38}" srcId="{B56B1F68-48BB-4BEC-8856-B3FEDEE90977}" destId="{213A6AF8-69B4-44AB-AC2C-D60A0C5BEB49}" srcOrd="0" destOrd="0" parTransId="{91A474DF-1C3E-4F3D-B750-D3DBCB8CFC2B}" sibTransId="{B1FCFB26-5233-4C67-ABF6-56890E9B5E7A}"/>
    <dgm:cxn modelId="{6B462C52-4B62-4200-8F03-563AB740A1EC}" type="presOf" srcId="{951E5B91-E6BC-4317-A0A2-84F5D97B2058}" destId="{74B6C10A-0076-4006-AC13-8DF1C3353E33}" srcOrd="0" destOrd="0" presId="urn:microsoft.com/office/officeart/2005/8/layout/orgChart1"/>
    <dgm:cxn modelId="{3DA89073-15ED-42C9-8CEA-971D0BF40D73}" type="presOf" srcId="{5B68D5CE-CB8F-4B18-85BB-0592055DC017}" destId="{C7C065E8-A22C-4814-BB1F-F1128AB0075E}" srcOrd="0" destOrd="0" presId="urn:microsoft.com/office/officeart/2005/8/layout/orgChart1"/>
    <dgm:cxn modelId="{10AADD73-29C8-4664-8106-D4F92706BCEF}" type="presOf" srcId="{FA646546-911B-449F-B3FF-932230D2CFB6}" destId="{3E63BDA9-7641-4446-B566-0EB4FA6FB611}" srcOrd="0" destOrd="0" presId="urn:microsoft.com/office/officeart/2005/8/layout/orgChart1"/>
    <dgm:cxn modelId="{2F327674-5446-46BC-96B1-D64C1997EA92}" type="presOf" srcId="{265638AB-F8ED-42F5-B6BA-1DF74860258A}" destId="{9A24CA34-427E-4BA9-BFB3-F81DEECB5A8E}" srcOrd="0" destOrd="0" presId="urn:microsoft.com/office/officeart/2005/8/layout/orgChart1"/>
    <dgm:cxn modelId="{6D9A5878-5D03-466B-AED2-41D58E80F21F}" srcId="{08F6AD01-6C6B-4EDD-A626-8E9DD4C8BA3D}" destId="{3556BFBD-3500-4ED9-AC9B-1D65E5FA3359}" srcOrd="6" destOrd="0" parTransId="{1C6CFC91-4025-4E66-9409-F73229198C9D}" sibTransId="{EA15DDFD-BC06-4CE9-B0D4-93395F82928C}"/>
    <dgm:cxn modelId="{917DBE79-B6FE-475C-AE6F-76B3C525516E}" type="presOf" srcId="{7F48A253-75F8-4F07-9AEB-2BC5875AC90F}" destId="{EFD81039-6DA3-4082-837A-93511B590E96}" srcOrd="1" destOrd="0" presId="urn:microsoft.com/office/officeart/2005/8/layout/orgChart1"/>
    <dgm:cxn modelId="{30A7095A-99AD-4491-BDB3-1B86B7F72682}" type="presOf" srcId="{C09F0014-AD03-4B1F-9E1C-8C1A583992D9}" destId="{0C47A739-0454-4A9F-977B-42B9BD2CF160}" srcOrd="0" destOrd="0" presId="urn:microsoft.com/office/officeart/2005/8/layout/orgChart1"/>
    <dgm:cxn modelId="{BAFD685A-C844-42F9-AA24-AA35281A295D}" type="presOf" srcId="{64E07F5C-6F6A-4E06-AEF3-967DD85D3486}" destId="{D5EF1E32-25F6-4971-92C8-B46FB86C5CE9}" srcOrd="1" destOrd="0" presId="urn:microsoft.com/office/officeart/2005/8/layout/orgChart1"/>
    <dgm:cxn modelId="{2B29537A-AA19-4C3E-8A01-ED34B9AE4DCC}" type="presOf" srcId="{EB17AEF8-A346-45C5-B2C5-AC0825AE92D5}" destId="{4C498A03-642E-4F25-84BC-E1583642AA1A}" srcOrd="0" destOrd="0" presId="urn:microsoft.com/office/officeart/2005/8/layout/orgChart1"/>
    <dgm:cxn modelId="{D9895381-0CE9-46C0-AD40-8ECE80EDFC30}" srcId="{114A1705-9B22-4FFA-BA54-389DA6E82D5E}" destId="{7B50F606-85B3-4FFD-BA11-7E0FDA85E040}" srcOrd="0" destOrd="0" parTransId="{5703DF2A-270A-4C0B-B4C6-6900CA78F87D}" sibTransId="{32DE2B6C-BBFE-4D7A-8CA7-D058C8C55BA0}"/>
    <dgm:cxn modelId="{86AC7A81-F64D-4469-8697-0A1C0E455115}" type="presOf" srcId="{066DD7D1-F4E1-42E1-B114-E3B55287DD25}" destId="{586E88AF-46A0-4E26-B196-62EFB43F9AEE}" srcOrd="1" destOrd="0" presId="urn:microsoft.com/office/officeart/2005/8/layout/orgChart1"/>
    <dgm:cxn modelId="{567CB981-7ADC-4D10-87D7-EC76657CA5CC}" type="presOf" srcId="{E24971AA-6331-451E-B904-712E4D1B5AB8}" destId="{6F755001-2DA6-4E75-9EEF-02A237FE0FCA}" srcOrd="0" destOrd="0" presId="urn:microsoft.com/office/officeart/2005/8/layout/orgChart1"/>
    <dgm:cxn modelId="{5DE4E981-70F6-4EBE-B0C1-D347DC8F4C64}" type="presOf" srcId="{3556BFBD-3500-4ED9-AC9B-1D65E5FA3359}" destId="{CCB9E380-1E19-4FCA-BC50-DB3007C7B21F}" srcOrd="1" destOrd="0" presId="urn:microsoft.com/office/officeart/2005/8/layout/orgChart1"/>
    <dgm:cxn modelId="{3C0C8A85-96D7-4A2D-9F7E-348557F26D43}" type="presOf" srcId="{DC17E695-0D63-4FE2-9C6B-F759A6681CB2}" destId="{7ABB8CDA-C964-4CF2-9B85-DCB0A4EBF750}" srcOrd="0" destOrd="0" presId="urn:microsoft.com/office/officeart/2005/8/layout/orgChart1"/>
    <dgm:cxn modelId="{FA0C9188-5692-4ADD-8003-84C543CE3C31}" srcId="{08F6AD01-6C6B-4EDD-A626-8E9DD4C8BA3D}" destId="{908F43EF-F9DD-4A69-99DA-FFDC31F732F1}" srcOrd="3" destOrd="0" parTransId="{C89AD44A-CBEF-4AA8-9E52-13FC055DFCD8}" sibTransId="{53108AA0-46D1-4ABB-A7E9-1D024075A448}"/>
    <dgm:cxn modelId="{AC88F18D-E0F5-430D-A613-31C4BC9A6797}" type="presOf" srcId="{6B2A5D4C-7B24-4936-A702-DF305F573CCC}" destId="{6C332BDA-7659-4B9E-A599-020668CF3C8D}" srcOrd="0" destOrd="0" presId="urn:microsoft.com/office/officeart/2005/8/layout/orgChart1"/>
    <dgm:cxn modelId="{AD5F0D99-3BD9-495F-B4D1-79F068DE51AB}" type="presOf" srcId="{C508AE04-DC74-4AEC-B05D-8FD951EE36DB}" destId="{F1782C02-9307-4AA2-83D2-B8208FF8AA94}" srcOrd="0" destOrd="0" presId="urn:microsoft.com/office/officeart/2005/8/layout/orgChart1"/>
    <dgm:cxn modelId="{F72C8F99-53FC-4113-A93A-F7B8080DA688}" type="presOf" srcId="{265638AB-F8ED-42F5-B6BA-1DF74860258A}" destId="{5174791B-6EAF-44F6-92FD-9FD0AD740CE6}" srcOrd="1" destOrd="0" presId="urn:microsoft.com/office/officeart/2005/8/layout/orgChart1"/>
    <dgm:cxn modelId="{F2F71B9B-6758-4FFD-ACBC-4331C9BB5CF9}" type="presOf" srcId="{94C5F4A8-C081-4FBE-85E2-D64B2C640866}" destId="{2925B7DA-B3D3-4E89-8D18-F21820F081D8}" srcOrd="0" destOrd="0" presId="urn:microsoft.com/office/officeart/2005/8/layout/orgChart1"/>
    <dgm:cxn modelId="{A9B383A0-BD59-449E-B730-3A6AF24676C8}" srcId="{08F6AD01-6C6B-4EDD-A626-8E9DD4C8BA3D}" destId="{47CD38F5-043B-4F7F-B3CF-D230E13D5214}" srcOrd="1" destOrd="0" parTransId="{FA646546-911B-449F-B3FF-932230D2CFB6}" sibTransId="{E8B318D3-5526-40ED-966E-127684EE903B}"/>
    <dgm:cxn modelId="{E24E25A1-2972-4F14-B134-7906A0C66EA9}" type="presOf" srcId="{5B68D5CE-CB8F-4B18-85BB-0592055DC017}" destId="{96F3C701-DD77-4E68-806F-95A049150531}" srcOrd="1" destOrd="0" presId="urn:microsoft.com/office/officeart/2005/8/layout/orgChart1"/>
    <dgm:cxn modelId="{CCFBA7A4-AECE-4DC7-B9D5-16530FEBD9F8}" type="presOf" srcId="{066DD7D1-F4E1-42E1-B114-E3B55287DD25}" destId="{598A4E0C-580E-4F13-9733-032FB8FBBA07}" srcOrd="0" destOrd="0" presId="urn:microsoft.com/office/officeart/2005/8/layout/orgChart1"/>
    <dgm:cxn modelId="{83708BA7-9520-4B18-A87E-080C9AA4C575}" type="presOf" srcId="{87648FA6-0396-4DD6-A817-F48311B81547}" destId="{E319E0E0-7726-4650-A93D-2489D9A8BE60}" srcOrd="0" destOrd="0" presId="urn:microsoft.com/office/officeart/2005/8/layout/orgChart1"/>
    <dgm:cxn modelId="{11DAEAAC-503C-4BD6-84D5-7481CDE887E2}" type="presOf" srcId="{B56B1F68-48BB-4BEC-8856-B3FEDEE90977}" destId="{39E7E20C-BD4B-4930-8027-A64F1F2472F7}" srcOrd="1" destOrd="0" presId="urn:microsoft.com/office/officeart/2005/8/layout/orgChart1"/>
    <dgm:cxn modelId="{5EBD9CB2-A141-41F6-A90A-00D4E5B28BCF}" type="presOf" srcId="{9DCDB1C9-4A50-4F72-9324-E7CA2BA043DF}" destId="{E8EA0E4A-AE36-40B3-87E6-66FF0AF922B2}" srcOrd="0" destOrd="0" presId="urn:microsoft.com/office/officeart/2005/8/layout/orgChart1"/>
    <dgm:cxn modelId="{CF263CB6-085A-4F54-82FF-B7A7C5DA5551}" type="presOf" srcId="{213A6AF8-69B4-44AB-AC2C-D60A0C5BEB49}" destId="{4BF314EC-D7FE-47BB-8B5E-2D13E56AD3DE}" srcOrd="0" destOrd="0" presId="urn:microsoft.com/office/officeart/2005/8/layout/orgChart1"/>
    <dgm:cxn modelId="{7B73A9B6-696D-474E-93A0-4C5F859F60DB}" type="presOf" srcId="{213A6AF8-69B4-44AB-AC2C-D60A0C5BEB49}" destId="{8A68E09C-0B28-4CC0-A0D0-1BFD2BAB95DF}" srcOrd="1" destOrd="0" presId="urn:microsoft.com/office/officeart/2005/8/layout/orgChart1"/>
    <dgm:cxn modelId="{CA96CAB7-24FA-4394-AD25-D48AA346CDA2}" type="presOf" srcId="{87648FA6-0396-4DD6-A817-F48311B81547}" destId="{ACE224FC-9FA9-4608-9E06-60EC90652C59}" srcOrd="1" destOrd="0" presId="urn:microsoft.com/office/officeart/2005/8/layout/orgChart1"/>
    <dgm:cxn modelId="{E7E1EFBA-3A0A-4F96-973E-75E4C3B20B6F}" srcId="{265638AB-F8ED-42F5-B6BA-1DF74860258A}" destId="{9DCDB1C9-4A50-4F72-9324-E7CA2BA043DF}" srcOrd="0" destOrd="0" parTransId="{50C5CDDA-4634-4503-B86C-5ED0538F0276}" sibTransId="{0B9D1AC1-06D0-4EC3-9424-DFB8EEBEE94D}"/>
    <dgm:cxn modelId="{A1CDECBC-4614-4942-842E-5CED20924FEF}" srcId="{9DCDB1C9-4A50-4F72-9324-E7CA2BA043DF}" destId="{066DD7D1-F4E1-42E1-B114-E3B55287DD25}" srcOrd="0" destOrd="0" parTransId="{8201E369-DBE1-4556-8582-35234A6B5A44}" sibTransId="{3DB8E780-6755-4473-B6F6-D51530066021}"/>
    <dgm:cxn modelId="{FC56F7BE-C3FB-4ECB-A225-5572AABF7A61}" type="presOf" srcId="{114A1705-9B22-4FFA-BA54-389DA6E82D5E}" destId="{660E13F3-9262-4732-8496-96F065D854DA}" srcOrd="0" destOrd="0" presId="urn:microsoft.com/office/officeart/2005/8/layout/orgChart1"/>
    <dgm:cxn modelId="{456C65C0-323D-4BCD-8083-7979FD5DDA5A}" type="presOf" srcId="{B97B3DDD-4CB7-44F0-BE31-31FE9C4B7BFB}" destId="{00089306-E23B-4AFE-A4E9-9EA310F46041}" srcOrd="0" destOrd="0" presId="urn:microsoft.com/office/officeart/2005/8/layout/orgChart1"/>
    <dgm:cxn modelId="{E98A22C6-E80F-4C24-9139-D847BAA2AE4E}" type="presOf" srcId="{6F6E79FA-572D-47A2-84E5-A4E47E6CA128}" destId="{96B4C470-8B7D-4083-A6C9-5D77F6108C15}" srcOrd="0" destOrd="0" presId="urn:microsoft.com/office/officeart/2005/8/layout/orgChart1"/>
    <dgm:cxn modelId="{33E15DD3-F160-4AC8-BF13-689FD24838B6}" srcId="{82AFD26B-AA3C-46E6-B554-92C01BCBCA3F}" destId="{B415D9C6-5EDA-4B93-90B0-B2D54C3970FF}" srcOrd="0" destOrd="0" parTransId="{9E4AB6EE-CDBC-4E82-B8CC-25181425F340}" sibTransId="{8F5178D4-9711-42CA-89D3-312BBCF293B2}"/>
    <dgm:cxn modelId="{A72556D4-DAFA-4811-8D06-D3AB1BF5CED0}" type="presOf" srcId="{08F6AD01-6C6B-4EDD-A626-8E9DD4C8BA3D}" destId="{5FAB1C08-01E6-48ED-A15B-39D533A46782}" srcOrd="1" destOrd="0" presId="urn:microsoft.com/office/officeart/2005/8/layout/orgChart1"/>
    <dgm:cxn modelId="{C1DF0CD7-9728-4E3D-90D7-01FE98D5CAF2}" type="presOf" srcId="{73838985-8262-4744-9229-8DC720C3CF76}" destId="{1FC9A8FC-B07E-4980-9C90-0844FA8FE6FA}" srcOrd="0" destOrd="0" presId="urn:microsoft.com/office/officeart/2005/8/layout/orgChart1"/>
    <dgm:cxn modelId="{5C0171D7-486B-4069-882F-5A14780D5689}" type="presOf" srcId="{01A0E3A6-BBE0-47C5-A472-34C10C4261C2}" destId="{E703BDFA-73DB-4039-B77F-3795760F2610}" srcOrd="0" destOrd="0" presId="urn:microsoft.com/office/officeart/2005/8/layout/orgChart1"/>
    <dgm:cxn modelId="{AAA1C9D7-79B4-4ACC-A51F-CE8E41739923}" type="presOf" srcId="{908F43EF-F9DD-4A69-99DA-FFDC31F732F1}" destId="{104C058C-D6CC-4F6E-BD2B-AC0C241231EF}" srcOrd="1" destOrd="0" presId="urn:microsoft.com/office/officeart/2005/8/layout/orgChart1"/>
    <dgm:cxn modelId="{780CD5DA-A9DE-4A54-9234-0B0908CF8278}" srcId="{5B68D5CE-CB8F-4B18-85BB-0592055DC017}" destId="{265638AB-F8ED-42F5-B6BA-1DF74860258A}" srcOrd="0" destOrd="0" parTransId="{EB17AEF8-A346-45C5-B2C5-AC0825AE92D5}" sibTransId="{9C428CED-84A0-43D1-BC57-0F8D2BE9FF8F}"/>
    <dgm:cxn modelId="{35D67EDD-BCC3-4D08-8050-5A93C9429DEC}" srcId="{08F6AD01-6C6B-4EDD-A626-8E9DD4C8BA3D}" destId="{DC17E695-0D63-4FE2-9C6B-F759A6681CB2}" srcOrd="5" destOrd="0" parTransId="{42966896-1DC4-4718-BAFA-DCC23572D2AC}" sibTransId="{FF0E9832-FBFB-4ED6-B7BF-58E14BFD93CD}"/>
    <dgm:cxn modelId="{8DD1F3DD-98E8-42A7-B7C0-520C5828129E}" type="presOf" srcId="{9E4AB6EE-CDBC-4E82-B8CC-25181425F340}" destId="{320C5DB5-7ED2-47F3-8D76-90A3B3EA534E}" srcOrd="0" destOrd="0" presId="urn:microsoft.com/office/officeart/2005/8/layout/orgChart1"/>
    <dgm:cxn modelId="{3B7346E1-98B2-4B1F-8D71-F597C9F1165B}" type="presOf" srcId="{A6A20CDC-11BB-4512-9824-CCC192805B25}" destId="{30922875-321F-4EB4-A9B1-2312CAE6684E}" srcOrd="1" destOrd="0" presId="urn:microsoft.com/office/officeart/2005/8/layout/orgChart1"/>
    <dgm:cxn modelId="{F836DEE2-22C2-470E-BD27-7470498AEDA0}" srcId="{7F48A253-75F8-4F07-9AEB-2BC5875AC90F}" destId="{114A1705-9B22-4FFA-BA54-389DA6E82D5E}" srcOrd="0" destOrd="0" parTransId="{6F6E79FA-572D-47A2-84E5-A4E47E6CA128}" sibTransId="{FAC070AC-E004-4310-88B4-B60EDA9EBA21}"/>
    <dgm:cxn modelId="{4A8EB4E6-1C28-4217-98C7-2B9774E58638}" type="presOf" srcId="{1C6CFC91-4025-4E66-9409-F73229198C9D}" destId="{A5380E51-6FFD-459C-B5C4-9B98192CD25B}" srcOrd="0" destOrd="0" presId="urn:microsoft.com/office/officeart/2005/8/layout/orgChart1"/>
    <dgm:cxn modelId="{9BD635EA-46BF-47D7-9D80-313351BB86A6}" type="presOf" srcId="{82AFD26B-AA3C-46E6-B554-92C01BCBCA3F}" destId="{2CC267A5-EC0D-4A58-85FA-F977020FACF4}" srcOrd="1" destOrd="0" presId="urn:microsoft.com/office/officeart/2005/8/layout/orgChart1"/>
    <dgm:cxn modelId="{20A9A0EB-DFC7-4C58-A499-7C876128EEE0}" srcId="{A6A20CDC-11BB-4512-9824-CCC192805B25}" destId="{01A0E3A6-BBE0-47C5-A472-34C10C4261C2}" srcOrd="0" destOrd="0" parTransId="{4CB8899D-7925-4547-B241-D9737E6773D3}" sibTransId="{973EB943-3AE6-4C3F-BED3-6A874605BBAB}"/>
    <dgm:cxn modelId="{1CE4ABEB-13B8-4CCB-8F9C-9CB4166A62B4}" type="presOf" srcId="{7F48A253-75F8-4F07-9AEB-2BC5875AC90F}" destId="{36CC96D5-ED33-4CB0-A730-CF1844ED7F5F}" srcOrd="0" destOrd="0" presId="urn:microsoft.com/office/officeart/2005/8/layout/orgChart1"/>
    <dgm:cxn modelId="{C42D10F0-48B9-4DEE-96B8-9EC7544CB457}" type="presOf" srcId="{08F6AD01-6C6B-4EDD-A626-8E9DD4C8BA3D}" destId="{3C702407-ADB5-47B3-BDC1-B17E3ED6D10E}" srcOrd="0" destOrd="0" presId="urn:microsoft.com/office/officeart/2005/8/layout/orgChart1"/>
    <dgm:cxn modelId="{82AF98F0-A4BD-4D78-BBDC-36D4F9EB7367}" type="presOf" srcId="{A6A20CDC-11BB-4512-9824-CCC192805B25}" destId="{18A0E083-6FDE-44E1-98AA-7C12F8ACF004}" srcOrd="0" destOrd="0" presId="urn:microsoft.com/office/officeart/2005/8/layout/orgChart1"/>
    <dgm:cxn modelId="{03E8CAF2-6415-42FA-B096-47791A3136BD}" type="presOf" srcId="{B415D9C6-5EDA-4B93-90B0-B2D54C3970FF}" destId="{D013DE66-004E-4F60-8F7C-2A2F5DB9D56C}" srcOrd="0" destOrd="0" presId="urn:microsoft.com/office/officeart/2005/8/layout/orgChart1"/>
    <dgm:cxn modelId="{488027F4-FEED-47A4-BAF1-A8E86DF261F5}" type="presOf" srcId="{951E5B91-E6BC-4317-A0A2-84F5D97B2058}" destId="{07D23E0C-7ECC-4E4B-B484-120F6E6B95EA}" srcOrd="1" destOrd="0" presId="urn:microsoft.com/office/officeart/2005/8/layout/orgChart1"/>
    <dgm:cxn modelId="{04D374F4-F7DF-4956-959D-0A49F85121FD}" type="presOf" srcId="{C89AD44A-CBEF-4AA8-9E52-13FC055DFCD8}" destId="{5925BCB5-336D-4F0B-92F8-893050637EB4}" srcOrd="0" destOrd="0" presId="urn:microsoft.com/office/officeart/2005/8/layout/orgChart1"/>
    <dgm:cxn modelId="{BD0BBAF5-C5A8-44BF-8832-2C625ECF28BC}" type="presOf" srcId="{9DCDB1C9-4A50-4F72-9324-E7CA2BA043DF}" destId="{BDA45373-E578-4726-AC5C-1A8B41C017E0}" srcOrd="1" destOrd="0" presId="urn:microsoft.com/office/officeart/2005/8/layout/orgChart1"/>
    <dgm:cxn modelId="{84B38BF8-FE02-4F8E-A8F9-B92CD4D4C3AF}" type="presOf" srcId="{42966896-1DC4-4718-BAFA-DCC23572D2AC}" destId="{E6DDC65F-4702-4FAC-9DE0-AC198C5464FE}" srcOrd="0" destOrd="0" presId="urn:microsoft.com/office/officeart/2005/8/layout/orgChart1"/>
    <dgm:cxn modelId="{1E1A81FA-340B-4F51-A7E0-4FF90C6334C4}" srcId="{7B50F606-85B3-4FFD-BA11-7E0FDA85E040}" destId="{64E07F5C-6F6A-4E06-AEF3-967DD85D3486}" srcOrd="0" destOrd="0" parTransId="{E24971AA-6331-451E-B904-712E4D1B5AB8}" sibTransId="{AB19647F-8583-4804-A62F-5B2CEC9E0FA0}"/>
    <dgm:cxn modelId="{C7FEA5FB-BC8B-492B-B649-51C6A71814CE}" type="presOf" srcId="{8201E369-DBE1-4556-8582-35234A6B5A44}" destId="{D6451FD2-98D3-48A9-ACAF-D999E71989AA}" srcOrd="0" destOrd="0" presId="urn:microsoft.com/office/officeart/2005/8/layout/orgChart1"/>
    <dgm:cxn modelId="{A60729FC-0881-4175-BD0B-A60459892AFC}" srcId="{08F6AD01-6C6B-4EDD-A626-8E9DD4C8BA3D}" destId="{87648FA6-0396-4DD6-A817-F48311B81547}" srcOrd="7" destOrd="0" parTransId="{DDAD3482-995B-4D45-9540-61DDA74970D3}" sibTransId="{AE517804-9375-492A-8D21-2EE9B47F35AD}"/>
    <dgm:cxn modelId="{6F4943FE-A733-4F58-A7D6-12D9A337AF2A}" type="presOf" srcId="{50C5CDDA-4634-4503-B86C-5ED0538F0276}" destId="{196CCE43-6D49-4A0D-82E2-0995AE4F9BE3}" srcOrd="0" destOrd="0" presId="urn:microsoft.com/office/officeart/2005/8/layout/orgChart1"/>
    <dgm:cxn modelId="{86BEAA1F-B85C-4DDE-8FBD-ED8DE1D71859}" type="presParOf" srcId="{1C5C2A9C-6BC4-4880-A98D-E3A3E4339A81}" destId="{D83840FE-5E03-43CC-A08D-D949F88E3BA3}" srcOrd="0" destOrd="0" presId="urn:microsoft.com/office/officeart/2005/8/layout/orgChart1"/>
    <dgm:cxn modelId="{076F253A-9ACD-417E-916F-2E5568281E4F}" type="presParOf" srcId="{D83840FE-5E03-43CC-A08D-D949F88E3BA3}" destId="{8C71B4FF-4C1F-4E52-BDCF-6E2A9836F18A}" srcOrd="0" destOrd="0" presId="urn:microsoft.com/office/officeart/2005/8/layout/orgChart1"/>
    <dgm:cxn modelId="{64F2F512-97BC-425D-A10D-A67921A19A3B}" type="presParOf" srcId="{8C71B4FF-4C1F-4E52-BDCF-6E2A9836F18A}" destId="{3C702407-ADB5-47B3-BDC1-B17E3ED6D10E}" srcOrd="0" destOrd="0" presId="urn:microsoft.com/office/officeart/2005/8/layout/orgChart1"/>
    <dgm:cxn modelId="{F6CF4BF7-E418-48D0-84DF-F4D8F15FC869}" type="presParOf" srcId="{8C71B4FF-4C1F-4E52-BDCF-6E2A9836F18A}" destId="{5FAB1C08-01E6-48ED-A15B-39D533A46782}" srcOrd="1" destOrd="0" presId="urn:microsoft.com/office/officeart/2005/8/layout/orgChart1"/>
    <dgm:cxn modelId="{FED07780-84AC-47F1-A311-8FFC50129057}" type="presParOf" srcId="{D83840FE-5E03-43CC-A08D-D949F88E3BA3}" destId="{9F35A070-B82D-4B1A-9174-CEFC41B16EA3}" srcOrd="1" destOrd="0" presId="urn:microsoft.com/office/officeart/2005/8/layout/orgChart1"/>
    <dgm:cxn modelId="{A6218822-2D90-4F09-ABB7-11130169FFE7}" type="presParOf" srcId="{9F35A070-B82D-4B1A-9174-CEFC41B16EA3}" destId="{0C47A739-0454-4A9F-977B-42B9BD2CF160}" srcOrd="0" destOrd="0" presId="urn:microsoft.com/office/officeart/2005/8/layout/orgChart1"/>
    <dgm:cxn modelId="{04BB60C7-C3DD-4003-8929-17F96C484E98}" type="presParOf" srcId="{9F35A070-B82D-4B1A-9174-CEFC41B16EA3}" destId="{B41C8918-7887-4DAD-BD0A-B4AD7A15F814}" srcOrd="1" destOrd="0" presId="urn:microsoft.com/office/officeart/2005/8/layout/orgChart1"/>
    <dgm:cxn modelId="{0D3E6367-1CEF-4E75-8D8B-3B0D9FE1F98D}" type="presParOf" srcId="{B41C8918-7887-4DAD-BD0A-B4AD7A15F814}" destId="{A7CA5C17-D0D6-4835-B522-2AEC03CD926B}" srcOrd="0" destOrd="0" presId="urn:microsoft.com/office/officeart/2005/8/layout/orgChart1"/>
    <dgm:cxn modelId="{E9F8FDBB-93B6-423C-8DCD-EE4D91B89782}" type="presParOf" srcId="{A7CA5C17-D0D6-4835-B522-2AEC03CD926B}" destId="{C7C065E8-A22C-4814-BB1F-F1128AB0075E}" srcOrd="0" destOrd="0" presId="urn:microsoft.com/office/officeart/2005/8/layout/orgChart1"/>
    <dgm:cxn modelId="{AC79AA34-5327-44C4-BAB2-7C93E0C39305}" type="presParOf" srcId="{A7CA5C17-D0D6-4835-B522-2AEC03CD926B}" destId="{96F3C701-DD77-4E68-806F-95A049150531}" srcOrd="1" destOrd="0" presId="urn:microsoft.com/office/officeart/2005/8/layout/orgChart1"/>
    <dgm:cxn modelId="{DB18A1E7-181F-4D3C-B488-AE1525F8957B}" type="presParOf" srcId="{B41C8918-7887-4DAD-BD0A-B4AD7A15F814}" destId="{F02EFD6D-5CA7-4C51-B74D-6250BA7A24C4}" srcOrd="1" destOrd="0" presId="urn:microsoft.com/office/officeart/2005/8/layout/orgChart1"/>
    <dgm:cxn modelId="{0969EE76-AD46-48BD-B6AB-221A8F7E0365}" type="presParOf" srcId="{F02EFD6D-5CA7-4C51-B74D-6250BA7A24C4}" destId="{4C498A03-642E-4F25-84BC-E1583642AA1A}" srcOrd="0" destOrd="0" presId="urn:microsoft.com/office/officeart/2005/8/layout/orgChart1"/>
    <dgm:cxn modelId="{2E97FAA4-1EDA-41AC-9880-691FD90DB5F2}" type="presParOf" srcId="{F02EFD6D-5CA7-4C51-B74D-6250BA7A24C4}" destId="{CCB94CD6-1D60-470F-82E8-1976EC49036C}" srcOrd="1" destOrd="0" presId="urn:microsoft.com/office/officeart/2005/8/layout/orgChart1"/>
    <dgm:cxn modelId="{D004C9F3-5C96-4618-83A8-A1097F00431D}" type="presParOf" srcId="{CCB94CD6-1D60-470F-82E8-1976EC49036C}" destId="{386A5268-84EE-45C9-BDF6-002D2932AED8}" srcOrd="0" destOrd="0" presId="urn:microsoft.com/office/officeart/2005/8/layout/orgChart1"/>
    <dgm:cxn modelId="{C3018DED-38BA-4FB3-98F3-B25FDF70B834}" type="presParOf" srcId="{386A5268-84EE-45C9-BDF6-002D2932AED8}" destId="{9A24CA34-427E-4BA9-BFB3-F81DEECB5A8E}" srcOrd="0" destOrd="0" presId="urn:microsoft.com/office/officeart/2005/8/layout/orgChart1"/>
    <dgm:cxn modelId="{ED59E2A9-1772-4EE6-9977-82E84DC822F1}" type="presParOf" srcId="{386A5268-84EE-45C9-BDF6-002D2932AED8}" destId="{5174791B-6EAF-44F6-92FD-9FD0AD740CE6}" srcOrd="1" destOrd="0" presId="urn:microsoft.com/office/officeart/2005/8/layout/orgChart1"/>
    <dgm:cxn modelId="{FEE741A2-C4EB-4DE1-96F9-E604B84868AF}" type="presParOf" srcId="{CCB94CD6-1D60-470F-82E8-1976EC49036C}" destId="{F9336130-0DF3-46D8-B04A-B20D54220012}" srcOrd="1" destOrd="0" presId="urn:microsoft.com/office/officeart/2005/8/layout/orgChart1"/>
    <dgm:cxn modelId="{9B70EBBC-E59C-4669-B0E3-940870090194}" type="presParOf" srcId="{F9336130-0DF3-46D8-B04A-B20D54220012}" destId="{196CCE43-6D49-4A0D-82E2-0995AE4F9BE3}" srcOrd="0" destOrd="0" presId="urn:microsoft.com/office/officeart/2005/8/layout/orgChart1"/>
    <dgm:cxn modelId="{08FA71EC-1577-46A2-9777-AFD2479CA5D6}" type="presParOf" srcId="{F9336130-0DF3-46D8-B04A-B20D54220012}" destId="{14FB8EF3-DF73-4238-8520-BB69F66FAAE2}" srcOrd="1" destOrd="0" presId="urn:microsoft.com/office/officeart/2005/8/layout/orgChart1"/>
    <dgm:cxn modelId="{568026F1-E39B-4FED-8E97-35B4E2D05E56}" type="presParOf" srcId="{14FB8EF3-DF73-4238-8520-BB69F66FAAE2}" destId="{74CE68CF-B15A-4250-A506-9D56B2B9AA37}" srcOrd="0" destOrd="0" presId="urn:microsoft.com/office/officeart/2005/8/layout/orgChart1"/>
    <dgm:cxn modelId="{FE9607AB-AAFF-4130-BFCC-CEAE18560759}" type="presParOf" srcId="{74CE68CF-B15A-4250-A506-9D56B2B9AA37}" destId="{E8EA0E4A-AE36-40B3-87E6-66FF0AF922B2}" srcOrd="0" destOrd="0" presId="urn:microsoft.com/office/officeart/2005/8/layout/orgChart1"/>
    <dgm:cxn modelId="{7B0971A8-9AE2-4008-A9C0-A512233CBFE0}" type="presParOf" srcId="{74CE68CF-B15A-4250-A506-9D56B2B9AA37}" destId="{BDA45373-E578-4726-AC5C-1A8B41C017E0}" srcOrd="1" destOrd="0" presId="urn:microsoft.com/office/officeart/2005/8/layout/orgChart1"/>
    <dgm:cxn modelId="{2B3D7726-6458-4EB4-8DA7-9AA88820193E}" type="presParOf" srcId="{14FB8EF3-DF73-4238-8520-BB69F66FAAE2}" destId="{614E3118-DB34-41E4-9736-4B57020092A4}" srcOrd="1" destOrd="0" presId="urn:microsoft.com/office/officeart/2005/8/layout/orgChart1"/>
    <dgm:cxn modelId="{02EB1407-65CA-40ED-864A-86817B49ACB4}" type="presParOf" srcId="{614E3118-DB34-41E4-9736-4B57020092A4}" destId="{D6451FD2-98D3-48A9-ACAF-D999E71989AA}" srcOrd="0" destOrd="0" presId="urn:microsoft.com/office/officeart/2005/8/layout/orgChart1"/>
    <dgm:cxn modelId="{5A3FC2F3-316E-4F92-BD91-B0DEEBC20C39}" type="presParOf" srcId="{614E3118-DB34-41E4-9736-4B57020092A4}" destId="{610B2155-E748-44F0-8B31-21CA8BBFEA11}" srcOrd="1" destOrd="0" presId="urn:microsoft.com/office/officeart/2005/8/layout/orgChart1"/>
    <dgm:cxn modelId="{4104772C-0C80-4081-90E0-0EA9C4A4F1C3}" type="presParOf" srcId="{610B2155-E748-44F0-8B31-21CA8BBFEA11}" destId="{48FDFEFA-7598-4A0B-BDDA-6D0CFA181099}" srcOrd="0" destOrd="0" presId="urn:microsoft.com/office/officeart/2005/8/layout/orgChart1"/>
    <dgm:cxn modelId="{B3099CB3-2BF7-4CE7-92EF-E25FBA05C83D}" type="presParOf" srcId="{48FDFEFA-7598-4A0B-BDDA-6D0CFA181099}" destId="{598A4E0C-580E-4F13-9733-032FB8FBBA07}" srcOrd="0" destOrd="0" presId="urn:microsoft.com/office/officeart/2005/8/layout/orgChart1"/>
    <dgm:cxn modelId="{345A6BD4-3042-4C75-89CE-3D92B5DDAB2E}" type="presParOf" srcId="{48FDFEFA-7598-4A0B-BDDA-6D0CFA181099}" destId="{586E88AF-46A0-4E26-B196-62EFB43F9AEE}" srcOrd="1" destOrd="0" presId="urn:microsoft.com/office/officeart/2005/8/layout/orgChart1"/>
    <dgm:cxn modelId="{11643B07-F12E-4CDA-B627-98BBA2A3E6A7}" type="presParOf" srcId="{610B2155-E748-44F0-8B31-21CA8BBFEA11}" destId="{891FB3F0-036C-485D-9845-61305F352081}" srcOrd="1" destOrd="0" presId="urn:microsoft.com/office/officeart/2005/8/layout/orgChart1"/>
    <dgm:cxn modelId="{494A8416-B30A-4F0D-8989-DBCF345F7135}" type="presParOf" srcId="{610B2155-E748-44F0-8B31-21CA8BBFEA11}" destId="{9BA41936-00C2-4AC2-A26D-98033E94D2F9}" srcOrd="2" destOrd="0" presId="urn:microsoft.com/office/officeart/2005/8/layout/orgChart1"/>
    <dgm:cxn modelId="{689DE8B2-6454-4FAD-A427-CBEB705A9626}" type="presParOf" srcId="{14FB8EF3-DF73-4238-8520-BB69F66FAAE2}" destId="{E8DCD3C6-28B0-4983-8226-A004128CA9F0}" srcOrd="2" destOrd="0" presId="urn:microsoft.com/office/officeart/2005/8/layout/orgChart1"/>
    <dgm:cxn modelId="{4D761315-90D9-425E-8A49-71E9AF8ED550}" type="presParOf" srcId="{CCB94CD6-1D60-470F-82E8-1976EC49036C}" destId="{E677ADAB-41E2-4815-9A33-D647FE94CEC7}" srcOrd="2" destOrd="0" presId="urn:microsoft.com/office/officeart/2005/8/layout/orgChart1"/>
    <dgm:cxn modelId="{5D6301CF-EAB1-4E7D-8340-B6E02A993058}" type="presParOf" srcId="{B41C8918-7887-4DAD-BD0A-B4AD7A15F814}" destId="{C5AEA9A3-A0DC-4D75-BB91-45ECB40FD9FA}" srcOrd="2" destOrd="0" presId="urn:microsoft.com/office/officeart/2005/8/layout/orgChart1"/>
    <dgm:cxn modelId="{8897ADC1-EA7D-412A-9E3E-6142112A74A1}" type="presParOf" srcId="{9F35A070-B82D-4B1A-9174-CEFC41B16EA3}" destId="{3E63BDA9-7641-4446-B566-0EB4FA6FB611}" srcOrd="2" destOrd="0" presId="urn:microsoft.com/office/officeart/2005/8/layout/orgChart1"/>
    <dgm:cxn modelId="{92DD0188-10EF-4D29-9E3E-1C2F79866A5A}" type="presParOf" srcId="{9F35A070-B82D-4B1A-9174-CEFC41B16EA3}" destId="{2399947B-9571-4092-BD15-FC53EED486FE}" srcOrd="3" destOrd="0" presId="urn:microsoft.com/office/officeart/2005/8/layout/orgChart1"/>
    <dgm:cxn modelId="{98170179-43D8-4A9D-9BB7-DD9C5B7932BC}" type="presParOf" srcId="{2399947B-9571-4092-BD15-FC53EED486FE}" destId="{0B9FF07D-BE08-4F1A-9809-CB24658C3168}" srcOrd="0" destOrd="0" presId="urn:microsoft.com/office/officeart/2005/8/layout/orgChart1"/>
    <dgm:cxn modelId="{D1FAECAD-16C8-4BEF-BA74-B81621263DFF}" type="presParOf" srcId="{0B9FF07D-BE08-4F1A-9809-CB24658C3168}" destId="{B11A2EE2-A981-4C29-B3F5-A013BF5E3B6A}" srcOrd="0" destOrd="0" presId="urn:microsoft.com/office/officeart/2005/8/layout/orgChart1"/>
    <dgm:cxn modelId="{49B11F08-7AAC-4EFE-85C1-140F7C1817D5}" type="presParOf" srcId="{0B9FF07D-BE08-4F1A-9809-CB24658C3168}" destId="{3AA43E2B-69F5-44C5-A899-B945F3790411}" srcOrd="1" destOrd="0" presId="urn:microsoft.com/office/officeart/2005/8/layout/orgChart1"/>
    <dgm:cxn modelId="{3F968CD8-5691-44D0-A206-F4D41E7DE3EA}" type="presParOf" srcId="{2399947B-9571-4092-BD15-FC53EED486FE}" destId="{B31BB7A0-CDA5-428E-BC71-8BF777232761}" srcOrd="1" destOrd="0" presId="urn:microsoft.com/office/officeart/2005/8/layout/orgChart1"/>
    <dgm:cxn modelId="{7C030D68-BC4C-48D2-8BF3-2592A7A0063C}" type="presParOf" srcId="{2399947B-9571-4092-BD15-FC53EED486FE}" destId="{BC9FCE62-0D3E-4E18-86A3-341FB4266EC4}" srcOrd="2" destOrd="0" presId="urn:microsoft.com/office/officeart/2005/8/layout/orgChart1"/>
    <dgm:cxn modelId="{0C0ECC51-4608-4E2C-B388-48B78B41F39C}" type="presParOf" srcId="{9F35A070-B82D-4B1A-9174-CEFC41B16EA3}" destId="{F1782C02-9307-4AA2-83D2-B8208FF8AA94}" srcOrd="4" destOrd="0" presId="urn:microsoft.com/office/officeart/2005/8/layout/orgChart1"/>
    <dgm:cxn modelId="{C97EC30B-2B5D-4DE5-978E-E4965C44C2EB}" type="presParOf" srcId="{9F35A070-B82D-4B1A-9174-CEFC41B16EA3}" destId="{E5286289-17C9-4273-8AA8-6D854F72BD7D}" srcOrd="5" destOrd="0" presId="urn:microsoft.com/office/officeart/2005/8/layout/orgChart1"/>
    <dgm:cxn modelId="{A8F70981-77BD-42D3-83AF-3A6D086B48CD}" type="presParOf" srcId="{E5286289-17C9-4273-8AA8-6D854F72BD7D}" destId="{609BF706-50F2-4113-917F-8676B7959417}" srcOrd="0" destOrd="0" presId="urn:microsoft.com/office/officeart/2005/8/layout/orgChart1"/>
    <dgm:cxn modelId="{3D391456-0AF6-470C-8AF7-D4B08E12780B}" type="presParOf" srcId="{609BF706-50F2-4113-917F-8676B7959417}" destId="{74B6C10A-0076-4006-AC13-8DF1C3353E33}" srcOrd="0" destOrd="0" presId="urn:microsoft.com/office/officeart/2005/8/layout/orgChart1"/>
    <dgm:cxn modelId="{92FA9289-7BC9-4483-81A0-39BEE963665A}" type="presParOf" srcId="{609BF706-50F2-4113-917F-8676B7959417}" destId="{07D23E0C-7ECC-4E4B-B484-120F6E6B95EA}" srcOrd="1" destOrd="0" presId="urn:microsoft.com/office/officeart/2005/8/layout/orgChart1"/>
    <dgm:cxn modelId="{BA35EFA4-0322-41A7-AB16-3C8E26185442}" type="presParOf" srcId="{E5286289-17C9-4273-8AA8-6D854F72BD7D}" destId="{A599A54D-6F3A-4CBE-B981-EE0315F44565}" srcOrd="1" destOrd="0" presId="urn:microsoft.com/office/officeart/2005/8/layout/orgChart1"/>
    <dgm:cxn modelId="{7694B439-5D00-46D5-B990-7C2F47F62AB7}" type="presParOf" srcId="{A599A54D-6F3A-4CBE-B981-EE0315F44565}" destId="{2925B7DA-B3D3-4E89-8D18-F21820F081D8}" srcOrd="0" destOrd="0" presId="urn:microsoft.com/office/officeart/2005/8/layout/orgChart1"/>
    <dgm:cxn modelId="{ECE0DF4E-81CC-4AE7-92E8-2BA78E6DFE48}" type="presParOf" srcId="{A599A54D-6F3A-4CBE-B981-EE0315F44565}" destId="{9F5D96E9-2D7C-4B81-B49B-A74BA0AC45F2}" srcOrd="1" destOrd="0" presId="urn:microsoft.com/office/officeart/2005/8/layout/orgChart1"/>
    <dgm:cxn modelId="{157F5E05-9685-4382-978D-170B8673494C}" type="presParOf" srcId="{9F5D96E9-2D7C-4B81-B49B-A74BA0AC45F2}" destId="{3F34F669-8476-4124-BF25-0951568FADC9}" srcOrd="0" destOrd="0" presId="urn:microsoft.com/office/officeart/2005/8/layout/orgChart1"/>
    <dgm:cxn modelId="{D509ABA0-CC8C-4997-BA0A-970B225A75AF}" type="presParOf" srcId="{3F34F669-8476-4124-BF25-0951568FADC9}" destId="{1426DC53-6B60-4960-9E15-D4102BC8B964}" srcOrd="0" destOrd="0" presId="urn:microsoft.com/office/officeart/2005/8/layout/orgChart1"/>
    <dgm:cxn modelId="{05BE36FE-C8DE-4A84-82B2-24E2D4D6720C}" type="presParOf" srcId="{3F34F669-8476-4124-BF25-0951568FADC9}" destId="{2CC267A5-EC0D-4A58-85FA-F977020FACF4}" srcOrd="1" destOrd="0" presId="urn:microsoft.com/office/officeart/2005/8/layout/orgChart1"/>
    <dgm:cxn modelId="{1FCA58D1-DC59-4172-B720-D941B19666AB}" type="presParOf" srcId="{9F5D96E9-2D7C-4B81-B49B-A74BA0AC45F2}" destId="{096712C3-332F-4F3D-B34F-07E3144A0D0D}" srcOrd="1" destOrd="0" presId="urn:microsoft.com/office/officeart/2005/8/layout/orgChart1"/>
    <dgm:cxn modelId="{B13453C9-E2C9-4EA1-ACBF-06B0F407765E}" type="presParOf" srcId="{096712C3-332F-4F3D-B34F-07E3144A0D0D}" destId="{320C5DB5-7ED2-47F3-8D76-90A3B3EA534E}" srcOrd="0" destOrd="0" presId="urn:microsoft.com/office/officeart/2005/8/layout/orgChart1"/>
    <dgm:cxn modelId="{161391F2-CF84-424D-8472-9FFCB3B2A20A}" type="presParOf" srcId="{096712C3-332F-4F3D-B34F-07E3144A0D0D}" destId="{CE9346B3-FEC7-4893-A9A0-A3AE4A413059}" srcOrd="1" destOrd="0" presId="urn:microsoft.com/office/officeart/2005/8/layout/orgChart1"/>
    <dgm:cxn modelId="{FE8D7CDF-3131-45C6-B386-865E544ECEFD}" type="presParOf" srcId="{CE9346B3-FEC7-4893-A9A0-A3AE4A413059}" destId="{E8FA72FE-CB4D-447D-A334-DA02A0C310E7}" srcOrd="0" destOrd="0" presId="urn:microsoft.com/office/officeart/2005/8/layout/orgChart1"/>
    <dgm:cxn modelId="{ACB6800D-4AB5-4175-BC6A-ABDA2CF620FD}" type="presParOf" srcId="{E8FA72FE-CB4D-447D-A334-DA02A0C310E7}" destId="{D013DE66-004E-4F60-8F7C-2A2F5DB9D56C}" srcOrd="0" destOrd="0" presId="urn:microsoft.com/office/officeart/2005/8/layout/orgChart1"/>
    <dgm:cxn modelId="{E0BF78E6-6350-4D77-91F0-EE41714DFD97}" type="presParOf" srcId="{E8FA72FE-CB4D-447D-A334-DA02A0C310E7}" destId="{12835029-34D2-4B26-BCA5-451011C19FE3}" srcOrd="1" destOrd="0" presId="urn:microsoft.com/office/officeart/2005/8/layout/orgChart1"/>
    <dgm:cxn modelId="{7340FF04-E1EE-45D3-A591-1A9E2AE151BF}" type="presParOf" srcId="{CE9346B3-FEC7-4893-A9A0-A3AE4A413059}" destId="{6E7B78A2-8012-4F31-B23A-D7175DC6BA1C}" srcOrd="1" destOrd="0" presId="urn:microsoft.com/office/officeart/2005/8/layout/orgChart1"/>
    <dgm:cxn modelId="{6024CEC2-EE97-4B46-8519-C68F3313A25B}" type="presParOf" srcId="{6E7B78A2-8012-4F31-B23A-D7175DC6BA1C}" destId="{1FC9A8FC-B07E-4980-9C90-0844FA8FE6FA}" srcOrd="0" destOrd="0" presId="urn:microsoft.com/office/officeart/2005/8/layout/orgChart1"/>
    <dgm:cxn modelId="{3F83C806-22D6-4BEA-8DDE-31A6A3AEDD8C}" type="presParOf" srcId="{6E7B78A2-8012-4F31-B23A-D7175DC6BA1C}" destId="{9825D53E-B37F-47EA-A60C-1BCF9DD5C3C6}" srcOrd="1" destOrd="0" presId="urn:microsoft.com/office/officeart/2005/8/layout/orgChart1"/>
    <dgm:cxn modelId="{D39FDFED-CCF1-41C2-B7CA-5B4C78FF4B98}" type="presParOf" srcId="{9825D53E-B37F-47EA-A60C-1BCF9DD5C3C6}" destId="{0C10B046-1AF9-4FED-B231-532EFF48B148}" srcOrd="0" destOrd="0" presId="urn:microsoft.com/office/officeart/2005/8/layout/orgChart1"/>
    <dgm:cxn modelId="{E4F8F89F-30BC-4D0F-B31E-54D46C13971A}" type="presParOf" srcId="{0C10B046-1AF9-4FED-B231-532EFF48B148}" destId="{5DC511F9-CCB0-4B55-AFB9-876B9AFA8E01}" srcOrd="0" destOrd="0" presId="urn:microsoft.com/office/officeart/2005/8/layout/orgChart1"/>
    <dgm:cxn modelId="{B1A98146-DED2-4806-A0CB-986D3A8D4EC2}" type="presParOf" srcId="{0C10B046-1AF9-4FED-B231-532EFF48B148}" destId="{39E7E20C-BD4B-4930-8027-A64F1F2472F7}" srcOrd="1" destOrd="0" presId="urn:microsoft.com/office/officeart/2005/8/layout/orgChart1"/>
    <dgm:cxn modelId="{425C7F1A-D994-4797-8835-159F709D0764}" type="presParOf" srcId="{9825D53E-B37F-47EA-A60C-1BCF9DD5C3C6}" destId="{42A6298F-41DF-4898-BEDB-6FC39247EE2C}" srcOrd="1" destOrd="0" presId="urn:microsoft.com/office/officeart/2005/8/layout/orgChart1"/>
    <dgm:cxn modelId="{EDF27F5F-E2A1-4E7A-900B-C590AE2558C1}" type="presParOf" srcId="{42A6298F-41DF-4898-BEDB-6FC39247EE2C}" destId="{2989D16D-48A2-446D-9EA0-406C5597C20D}" srcOrd="0" destOrd="0" presId="urn:microsoft.com/office/officeart/2005/8/layout/orgChart1"/>
    <dgm:cxn modelId="{BB67B17C-8072-47F3-898B-5119E66CF3F8}" type="presParOf" srcId="{42A6298F-41DF-4898-BEDB-6FC39247EE2C}" destId="{0E1EF6FA-4D59-4F45-89DE-C49BC391FFC9}" srcOrd="1" destOrd="0" presId="urn:microsoft.com/office/officeart/2005/8/layout/orgChart1"/>
    <dgm:cxn modelId="{0D2C9186-6D07-4FF4-A022-087A2312CFB4}" type="presParOf" srcId="{0E1EF6FA-4D59-4F45-89DE-C49BC391FFC9}" destId="{0BAEDA13-1A6E-4C06-A3F8-A67B48FCCC55}" srcOrd="0" destOrd="0" presId="urn:microsoft.com/office/officeart/2005/8/layout/orgChart1"/>
    <dgm:cxn modelId="{B9EEEBF3-F63A-4FCF-B82E-843301468841}" type="presParOf" srcId="{0BAEDA13-1A6E-4C06-A3F8-A67B48FCCC55}" destId="{4BF314EC-D7FE-47BB-8B5E-2D13E56AD3DE}" srcOrd="0" destOrd="0" presId="urn:microsoft.com/office/officeart/2005/8/layout/orgChart1"/>
    <dgm:cxn modelId="{FFD5D7EC-AE3B-4F16-8CF9-671D88F230F0}" type="presParOf" srcId="{0BAEDA13-1A6E-4C06-A3F8-A67B48FCCC55}" destId="{8A68E09C-0B28-4CC0-A0D0-1BFD2BAB95DF}" srcOrd="1" destOrd="0" presId="urn:microsoft.com/office/officeart/2005/8/layout/orgChart1"/>
    <dgm:cxn modelId="{4B31EB62-40D5-4BFF-A010-6AA287409B5C}" type="presParOf" srcId="{0E1EF6FA-4D59-4F45-89DE-C49BC391FFC9}" destId="{7A2635E2-41B6-4626-8F1E-CC7BAED7B0B4}" srcOrd="1" destOrd="0" presId="urn:microsoft.com/office/officeart/2005/8/layout/orgChart1"/>
    <dgm:cxn modelId="{941A1905-0536-4810-92B4-4FCE839F49A2}" type="presParOf" srcId="{0E1EF6FA-4D59-4F45-89DE-C49BC391FFC9}" destId="{4F89D8F2-71B5-485A-A504-9A6B2E34B280}" srcOrd="2" destOrd="0" presId="urn:microsoft.com/office/officeart/2005/8/layout/orgChart1"/>
    <dgm:cxn modelId="{FA6E6220-3FE2-497E-8049-6389BC8F3F2D}" type="presParOf" srcId="{9825D53E-B37F-47EA-A60C-1BCF9DD5C3C6}" destId="{45008B23-E5C7-46B7-92FD-087AF390EC1F}" srcOrd="2" destOrd="0" presId="urn:microsoft.com/office/officeart/2005/8/layout/orgChart1"/>
    <dgm:cxn modelId="{A3233D9A-DBBE-4CB7-9482-3544008216AB}" type="presParOf" srcId="{CE9346B3-FEC7-4893-A9A0-A3AE4A413059}" destId="{7BEADEFF-4072-4EC2-8AD1-03FEC54AC650}" srcOrd="2" destOrd="0" presId="urn:microsoft.com/office/officeart/2005/8/layout/orgChart1"/>
    <dgm:cxn modelId="{F95A648B-7CC1-4600-9616-94A94F8F9220}" type="presParOf" srcId="{9F5D96E9-2D7C-4B81-B49B-A74BA0AC45F2}" destId="{7A49DAEF-C3B4-42C4-ABFD-CBB4A292452D}" srcOrd="2" destOrd="0" presId="urn:microsoft.com/office/officeart/2005/8/layout/orgChart1"/>
    <dgm:cxn modelId="{BA0D6A03-E1CF-4268-8E03-40A739067474}" type="presParOf" srcId="{E5286289-17C9-4273-8AA8-6D854F72BD7D}" destId="{62C447A7-1835-413D-9879-E2EF8235F9ED}" srcOrd="2" destOrd="0" presId="urn:microsoft.com/office/officeart/2005/8/layout/orgChart1"/>
    <dgm:cxn modelId="{1332EB80-5ADF-4FD3-AA2D-1DBAC0BF7916}" type="presParOf" srcId="{9F35A070-B82D-4B1A-9174-CEFC41B16EA3}" destId="{5925BCB5-336D-4F0B-92F8-893050637EB4}" srcOrd="6" destOrd="0" presId="urn:microsoft.com/office/officeart/2005/8/layout/orgChart1"/>
    <dgm:cxn modelId="{758DC130-D9C4-47C9-828A-21E59DCDF232}" type="presParOf" srcId="{9F35A070-B82D-4B1A-9174-CEFC41B16EA3}" destId="{2F73121C-D04D-4CB2-BBAD-85C42A167ED3}" srcOrd="7" destOrd="0" presId="urn:microsoft.com/office/officeart/2005/8/layout/orgChart1"/>
    <dgm:cxn modelId="{5A02D44B-7CE3-4718-BA34-2805AC97AD09}" type="presParOf" srcId="{2F73121C-D04D-4CB2-BBAD-85C42A167ED3}" destId="{F582723C-1401-4179-B88F-3F9E8C21341D}" srcOrd="0" destOrd="0" presId="urn:microsoft.com/office/officeart/2005/8/layout/orgChart1"/>
    <dgm:cxn modelId="{4AD1B5E8-EEA5-43E2-946C-8C42166232C0}" type="presParOf" srcId="{F582723C-1401-4179-B88F-3F9E8C21341D}" destId="{81C7FD93-0ECA-448E-BCC4-C970C61299C9}" srcOrd="0" destOrd="0" presId="urn:microsoft.com/office/officeart/2005/8/layout/orgChart1"/>
    <dgm:cxn modelId="{1AC2E3D4-5619-4FE6-94DB-80539F20B8CF}" type="presParOf" srcId="{F582723C-1401-4179-B88F-3F9E8C21341D}" destId="{104C058C-D6CC-4F6E-BD2B-AC0C241231EF}" srcOrd="1" destOrd="0" presId="urn:microsoft.com/office/officeart/2005/8/layout/orgChart1"/>
    <dgm:cxn modelId="{2C96FEE5-6A3B-4ECC-BC17-F9A75B221294}" type="presParOf" srcId="{2F73121C-D04D-4CB2-BBAD-85C42A167ED3}" destId="{243A4C83-5C1B-462C-A099-709614303A9A}" srcOrd="1" destOrd="0" presId="urn:microsoft.com/office/officeart/2005/8/layout/orgChart1"/>
    <dgm:cxn modelId="{A8F54CBB-D147-43E5-AA21-F561E7AB3070}" type="presParOf" srcId="{243A4C83-5C1B-462C-A099-709614303A9A}" destId="{EE90DFD8-68CB-4A5A-9C11-423578C0FB2A}" srcOrd="0" destOrd="0" presId="urn:microsoft.com/office/officeart/2005/8/layout/orgChart1"/>
    <dgm:cxn modelId="{DC5B17F6-B717-4024-863F-C42E09F293EB}" type="presParOf" srcId="{243A4C83-5C1B-462C-A099-709614303A9A}" destId="{E7EB9F3C-6D09-45AC-9553-7E150EC11501}" srcOrd="1" destOrd="0" presId="urn:microsoft.com/office/officeart/2005/8/layout/orgChart1"/>
    <dgm:cxn modelId="{D4C19470-FDCE-4A4A-A3BC-A414C0F5310B}" type="presParOf" srcId="{E7EB9F3C-6D09-45AC-9553-7E150EC11501}" destId="{3C4985A7-F981-4D80-A0B8-2B0CBAF9D367}" srcOrd="0" destOrd="0" presId="urn:microsoft.com/office/officeart/2005/8/layout/orgChart1"/>
    <dgm:cxn modelId="{87180451-20C7-40BB-B57D-FB41811E476F}" type="presParOf" srcId="{3C4985A7-F981-4D80-A0B8-2B0CBAF9D367}" destId="{18A0E083-6FDE-44E1-98AA-7C12F8ACF004}" srcOrd="0" destOrd="0" presId="urn:microsoft.com/office/officeart/2005/8/layout/orgChart1"/>
    <dgm:cxn modelId="{1D17996D-F526-448C-A53A-E722C80703D6}" type="presParOf" srcId="{3C4985A7-F981-4D80-A0B8-2B0CBAF9D367}" destId="{30922875-321F-4EB4-A9B1-2312CAE6684E}" srcOrd="1" destOrd="0" presId="urn:microsoft.com/office/officeart/2005/8/layout/orgChart1"/>
    <dgm:cxn modelId="{CCCFCB97-A920-475B-9F7C-CA1AD8C11EF6}" type="presParOf" srcId="{E7EB9F3C-6D09-45AC-9553-7E150EC11501}" destId="{782DD72D-5196-4B2E-A5F8-16142959F95F}" srcOrd="1" destOrd="0" presId="urn:microsoft.com/office/officeart/2005/8/layout/orgChart1"/>
    <dgm:cxn modelId="{95EE25B0-14FE-4038-BD2F-91B5FD57FD6B}" type="presParOf" srcId="{782DD72D-5196-4B2E-A5F8-16142959F95F}" destId="{978BA710-E88F-4F03-8C57-852A53F2A36E}" srcOrd="0" destOrd="0" presId="urn:microsoft.com/office/officeart/2005/8/layout/orgChart1"/>
    <dgm:cxn modelId="{85C6A773-4DB2-44B7-8BC5-E72A7CADE081}" type="presParOf" srcId="{782DD72D-5196-4B2E-A5F8-16142959F95F}" destId="{5D317003-3D84-4C54-8528-AC1FB7E1F99B}" srcOrd="1" destOrd="0" presId="urn:microsoft.com/office/officeart/2005/8/layout/orgChart1"/>
    <dgm:cxn modelId="{2C2D3E18-3B80-48ED-82AF-F0F6B2A78138}" type="presParOf" srcId="{5D317003-3D84-4C54-8528-AC1FB7E1F99B}" destId="{BD0CCE6D-1319-493B-8F50-3B0B7B550AC3}" srcOrd="0" destOrd="0" presId="urn:microsoft.com/office/officeart/2005/8/layout/orgChart1"/>
    <dgm:cxn modelId="{113295F6-A2B7-49A8-A2C9-4798EC32F73E}" type="presParOf" srcId="{BD0CCE6D-1319-493B-8F50-3B0B7B550AC3}" destId="{E703BDFA-73DB-4039-B77F-3795760F2610}" srcOrd="0" destOrd="0" presId="urn:microsoft.com/office/officeart/2005/8/layout/orgChart1"/>
    <dgm:cxn modelId="{A981421F-91D3-4B76-BD21-2336622483E8}" type="presParOf" srcId="{BD0CCE6D-1319-493B-8F50-3B0B7B550AC3}" destId="{FD4E2AE9-10FB-41F2-A9DD-8CB008367D65}" srcOrd="1" destOrd="0" presId="urn:microsoft.com/office/officeart/2005/8/layout/orgChart1"/>
    <dgm:cxn modelId="{BE7E5407-8A88-40E4-978C-58D777AC578F}" type="presParOf" srcId="{5D317003-3D84-4C54-8528-AC1FB7E1F99B}" destId="{DE79C5C8-4FE3-449F-B260-AB6462AF091C}" srcOrd="1" destOrd="0" presId="urn:microsoft.com/office/officeart/2005/8/layout/orgChart1"/>
    <dgm:cxn modelId="{3CACEC71-A77A-48C9-9DCA-7B1F16EC6EB7}" type="presParOf" srcId="{DE79C5C8-4FE3-449F-B260-AB6462AF091C}" destId="{6C332BDA-7659-4B9E-A599-020668CF3C8D}" srcOrd="0" destOrd="0" presId="urn:microsoft.com/office/officeart/2005/8/layout/orgChart1"/>
    <dgm:cxn modelId="{ED1E815D-A445-47A9-8D97-A7B1A23FB4B3}" type="presParOf" srcId="{DE79C5C8-4FE3-449F-B260-AB6462AF091C}" destId="{AD2B3CAD-34A3-4B68-B207-2640B6546D9A}" srcOrd="1" destOrd="0" presId="urn:microsoft.com/office/officeart/2005/8/layout/orgChart1"/>
    <dgm:cxn modelId="{E91EEB62-1D2D-41AF-AFE7-B9F13BF97C62}" type="presParOf" srcId="{AD2B3CAD-34A3-4B68-B207-2640B6546D9A}" destId="{FA3E8347-DD78-4F02-8336-B8711BC4F972}" srcOrd="0" destOrd="0" presId="urn:microsoft.com/office/officeart/2005/8/layout/orgChart1"/>
    <dgm:cxn modelId="{EBA764C1-0019-401F-A41F-14B97DED3E85}" type="presParOf" srcId="{FA3E8347-DD78-4F02-8336-B8711BC4F972}" destId="{36CC96D5-ED33-4CB0-A730-CF1844ED7F5F}" srcOrd="0" destOrd="0" presId="urn:microsoft.com/office/officeart/2005/8/layout/orgChart1"/>
    <dgm:cxn modelId="{9E37225A-8B9B-4893-9DEC-BD3FCC926DA7}" type="presParOf" srcId="{FA3E8347-DD78-4F02-8336-B8711BC4F972}" destId="{EFD81039-6DA3-4082-837A-93511B590E96}" srcOrd="1" destOrd="0" presId="urn:microsoft.com/office/officeart/2005/8/layout/orgChart1"/>
    <dgm:cxn modelId="{B4BA33CB-DF77-4362-BEEA-37EA9E64D234}" type="presParOf" srcId="{AD2B3CAD-34A3-4B68-B207-2640B6546D9A}" destId="{D1CFD7EF-8D93-41FC-91DB-FE80EC864B0F}" srcOrd="1" destOrd="0" presId="urn:microsoft.com/office/officeart/2005/8/layout/orgChart1"/>
    <dgm:cxn modelId="{3423D799-FC99-4117-B688-A0F3B0649905}" type="presParOf" srcId="{D1CFD7EF-8D93-41FC-91DB-FE80EC864B0F}" destId="{96B4C470-8B7D-4083-A6C9-5D77F6108C15}" srcOrd="0" destOrd="0" presId="urn:microsoft.com/office/officeart/2005/8/layout/orgChart1"/>
    <dgm:cxn modelId="{2E02A5CF-F88B-45CD-B5BC-21030B36ACBD}" type="presParOf" srcId="{D1CFD7EF-8D93-41FC-91DB-FE80EC864B0F}" destId="{FCBDE051-D2D0-47DD-AFAF-4A0D2FE1A936}" srcOrd="1" destOrd="0" presId="urn:microsoft.com/office/officeart/2005/8/layout/orgChart1"/>
    <dgm:cxn modelId="{47A521F5-23B8-46BB-8982-7F9DC5F0EA0F}" type="presParOf" srcId="{FCBDE051-D2D0-47DD-AFAF-4A0D2FE1A936}" destId="{4C4DE923-BFCE-4768-85B1-960F18131110}" srcOrd="0" destOrd="0" presId="urn:microsoft.com/office/officeart/2005/8/layout/orgChart1"/>
    <dgm:cxn modelId="{670DEC44-606C-4B62-977D-C0D5938951DD}" type="presParOf" srcId="{4C4DE923-BFCE-4768-85B1-960F18131110}" destId="{660E13F3-9262-4732-8496-96F065D854DA}" srcOrd="0" destOrd="0" presId="urn:microsoft.com/office/officeart/2005/8/layout/orgChart1"/>
    <dgm:cxn modelId="{9FA3B385-2A34-4DB4-A921-D747402EF8B4}" type="presParOf" srcId="{4C4DE923-BFCE-4768-85B1-960F18131110}" destId="{99886E2D-9786-4ABD-9F3E-1DBB436729A7}" srcOrd="1" destOrd="0" presId="urn:microsoft.com/office/officeart/2005/8/layout/orgChart1"/>
    <dgm:cxn modelId="{C058254B-E193-4B28-93CA-C88E3A303F2D}" type="presParOf" srcId="{FCBDE051-D2D0-47DD-AFAF-4A0D2FE1A936}" destId="{79C6D2FF-F229-4751-A687-8BFCDB8E2E18}" srcOrd="1" destOrd="0" presId="urn:microsoft.com/office/officeart/2005/8/layout/orgChart1"/>
    <dgm:cxn modelId="{BAFABA36-BC3C-42F5-99EC-81CFA7FBD85B}" type="presParOf" srcId="{79C6D2FF-F229-4751-A687-8BFCDB8E2E18}" destId="{68FEF86A-50E1-411F-B1CD-1104A4EA14A3}" srcOrd="0" destOrd="0" presId="urn:microsoft.com/office/officeart/2005/8/layout/orgChart1"/>
    <dgm:cxn modelId="{57DD6C23-3742-4C75-BAE3-79087DFE1FAD}" type="presParOf" srcId="{79C6D2FF-F229-4751-A687-8BFCDB8E2E18}" destId="{4D3BD30C-2287-48A6-A98F-1D2137418B8A}" srcOrd="1" destOrd="0" presId="urn:microsoft.com/office/officeart/2005/8/layout/orgChart1"/>
    <dgm:cxn modelId="{206037E4-BF26-4F14-B155-53F1A657A732}" type="presParOf" srcId="{4D3BD30C-2287-48A6-A98F-1D2137418B8A}" destId="{941B4767-93B0-47A5-B594-9C0D69AA2EDC}" srcOrd="0" destOrd="0" presId="urn:microsoft.com/office/officeart/2005/8/layout/orgChart1"/>
    <dgm:cxn modelId="{A2FE0F35-653A-490D-840C-3E8A8A81D93D}" type="presParOf" srcId="{941B4767-93B0-47A5-B594-9C0D69AA2EDC}" destId="{907984CB-3701-4782-98FE-919EF03575CE}" srcOrd="0" destOrd="0" presId="urn:microsoft.com/office/officeart/2005/8/layout/orgChart1"/>
    <dgm:cxn modelId="{17D87BB7-4F53-4AC6-84F9-7C872F543521}" type="presParOf" srcId="{941B4767-93B0-47A5-B594-9C0D69AA2EDC}" destId="{0AFFE0DC-0AC6-499A-A056-CA880D66DD96}" srcOrd="1" destOrd="0" presId="urn:microsoft.com/office/officeart/2005/8/layout/orgChart1"/>
    <dgm:cxn modelId="{9014C1F1-4D11-4C06-A0DA-6710191332D5}" type="presParOf" srcId="{4D3BD30C-2287-48A6-A98F-1D2137418B8A}" destId="{1C7F8BAC-055F-44A9-A439-A3BE32A0344D}" srcOrd="1" destOrd="0" presId="urn:microsoft.com/office/officeart/2005/8/layout/orgChart1"/>
    <dgm:cxn modelId="{F541C8EE-1DA2-446B-ADEE-F9D27FB9F600}" type="presParOf" srcId="{1C7F8BAC-055F-44A9-A439-A3BE32A0344D}" destId="{6F755001-2DA6-4E75-9EEF-02A237FE0FCA}" srcOrd="0" destOrd="0" presId="urn:microsoft.com/office/officeart/2005/8/layout/orgChart1"/>
    <dgm:cxn modelId="{FA07F71C-132C-4993-949F-8309A75CDE6A}" type="presParOf" srcId="{1C7F8BAC-055F-44A9-A439-A3BE32A0344D}" destId="{C787EB52-7932-4CBA-B70F-903FADDBE27D}" srcOrd="1" destOrd="0" presId="urn:microsoft.com/office/officeart/2005/8/layout/orgChart1"/>
    <dgm:cxn modelId="{8DD8FA12-96D1-4AC9-8897-C95064B7A027}" type="presParOf" srcId="{C787EB52-7932-4CBA-B70F-903FADDBE27D}" destId="{F0E177AE-A670-4B83-823C-68E93E29CC51}" srcOrd="0" destOrd="0" presId="urn:microsoft.com/office/officeart/2005/8/layout/orgChart1"/>
    <dgm:cxn modelId="{0975B12A-98C5-4DE9-9900-0F17A1D7738F}" type="presParOf" srcId="{F0E177AE-A670-4B83-823C-68E93E29CC51}" destId="{DBF10C14-FF13-4DF4-913B-28B425149AB1}" srcOrd="0" destOrd="0" presId="urn:microsoft.com/office/officeart/2005/8/layout/orgChart1"/>
    <dgm:cxn modelId="{DFF5C09A-20FE-464E-A2A2-A5103BB579A7}" type="presParOf" srcId="{F0E177AE-A670-4B83-823C-68E93E29CC51}" destId="{D5EF1E32-25F6-4971-92C8-B46FB86C5CE9}" srcOrd="1" destOrd="0" presId="urn:microsoft.com/office/officeart/2005/8/layout/orgChart1"/>
    <dgm:cxn modelId="{44721F4F-391A-4FBE-945A-1B7F8A49125C}" type="presParOf" srcId="{C787EB52-7932-4CBA-B70F-903FADDBE27D}" destId="{2BB4CE84-AA43-4279-AB57-B70A59FBDE85}" srcOrd="1" destOrd="0" presId="urn:microsoft.com/office/officeart/2005/8/layout/orgChart1"/>
    <dgm:cxn modelId="{877F86EE-CCA1-40D7-9470-3E2F1050CBAE}" type="presParOf" srcId="{C787EB52-7932-4CBA-B70F-903FADDBE27D}" destId="{C6F80071-BA5C-4152-9283-AAB995B8242F}" srcOrd="2" destOrd="0" presId="urn:microsoft.com/office/officeart/2005/8/layout/orgChart1"/>
    <dgm:cxn modelId="{13CAFCDE-16FE-437A-99C0-BE382C8A1E86}" type="presParOf" srcId="{4D3BD30C-2287-48A6-A98F-1D2137418B8A}" destId="{50C152B1-0F1D-4E4B-9FE8-B5A1ED3C026C}" srcOrd="2" destOrd="0" presId="urn:microsoft.com/office/officeart/2005/8/layout/orgChart1"/>
    <dgm:cxn modelId="{434477AA-081F-4BCC-9D75-70DD70C2552A}" type="presParOf" srcId="{FCBDE051-D2D0-47DD-AFAF-4A0D2FE1A936}" destId="{1F1D4AF1-9856-4285-908E-711640853CB5}" srcOrd="2" destOrd="0" presId="urn:microsoft.com/office/officeart/2005/8/layout/orgChart1"/>
    <dgm:cxn modelId="{B189B259-E577-4D2E-B2B7-30F9A88F39EC}" type="presParOf" srcId="{AD2B3CAD-34A3-4B68-B207-2640B6546D9A}" destId="{D1ADB2F3-73B4-414E-B0D4-5D317AEE2C93}" srcOrd="2" destOrd="0" presId="urn:microsoft.com/office/officeart/2005/8/layout/orgChart1"/>
    <dgm:cxn modelId="{D8A272CE-8573-4855-AE7F-160A6DABE2FE}" type="presParOf" srcId="{5D317003-3D84-4C54-8528-AC1FB7E1F99B}" destId="{5B869FF2-950D-40A3-91C9-39A12590D4BC}" srcOrd="2" destOrd="0" presId="urn:microsoft.com/office/officeart/2005/8/layout/orgChart1"/>
    <dgm:cxn modelId="{8A6E35BB-843D-4F2F-8F1B-4D635EC41038}" type="presParOf" srcId="{E7EB9F3C-6D09-45AC-9553-7E150EC11501}" destId="{DC330E89-4C8F-4B37-9DBD-7047DE281E97}" srcOrd="2" destOrd="0" presId="urn:microsoft.com/office/officeart/2005/8/layout/orgChart1"/>
    <dgm:cxn modelId="{9795F631-9649-4F46-98FB-B34A05BEEF23}" type="presParOf" srcId="{2F73121C-D04D-4CB2-BBAD-85C42A167ED3}" destId="{55CA65B8-6184-4CAA-94C4-E2BD62C233F0}" srcOrd="2" destOrd="0" presId="urn:microsoft.com/office/officeart/2005/8/layout/orgChart1"/>
    <dgm:cxn modelId="{7A15B53F-5BCD-4C47-8319-1EF41FB200E7}" type="presParOf" srcId="{9F35A070-B82D-4B1A-9174-CEFC41B16EA3}" destId="{4CC5E5E9-A9B9-4085-B6FB-03FD9209F855}" srcOrd="8" destOrd="0" presId="urn:microsoft.com/office/officeart/2005/8/layout/orgChart1"/>
    <dgm:cxn modelId="{841D1D35-B75D-45AC-919E-DB8FAB7B4ECE}" type="presParOf" srcId="{9F35A070-B82D-4B1A-9174-CEFC41B16EA3}" destId="{AA29C150-D6FA-4E02-BE3E-1FD93B9F1F69}" srcOrd="9" destOrd="0" presId="urn:microsoft.com/office/officeart/2005/8/layout/orgChart1"/>
    <dgm:cxn modelId="{0E034B66-F364-4046-9E7F-695418C84A1C}" type="presParOf" srcId="{AA29C150-D6FA-4E02-BE3E-1FD93B9F1F69}" destId="{13617DDB-42A0-45E3-BA69-B3FFB788DCF6}" srcOrd="0" destOrd="0" presId="urn:microsoft.com/office/officeart/2005/8/layout/orgChart1"/>
    <dgm:cxn modelId="{E2FED13F-4FDE-4F07-8FE3-C9C2A3DEE3D7}" type="presParOf" srcId="{13617DDB-42A0-45E3-BA69-B3FFB788DCF6}" destId="{00089306-E23B-4AFE-A4E9-9EA310F46041}" srcOrd="0" destOrd="0" presId="urn:microsoft.com/office/officeart/2005/8/layout/orgChart1"/>
    <dgm:cxn modelId="{25D3B9A4-75D4-4D46-A54D-6632234815B5}" type="presParOf" srcId="{13617DDB-42A0-45E3-BA69-B3FFB788DCF6}" destId="{C7E6B32D-15AF-4D14-869D-C319153B32D4}" srcOrd="1" destOrd="0" presId="urn:microsoft.com/office/officeart/2005/8/layout/orgChart1"/>
    <dgm:cxn modelId="{B38A1C14-2D3E-4E58-BA16-823AD9CDFA8E}" type="presParOf" srcId="{AA29C150-D6FA-4E02-BE3E-1FD93B9F1F69}" destId="{69B8A42F-0860-48C9-AE10-4703862AFDB5}" srcOrd="1" destOrd="0" presId="urn:microsoft.com/office/officeart/2005/8/layout/orgChart1"/>
    <dgm:cxn modelId="{EF4406CE-553A-4E54-A5DF-709EA34C3492}" type="presParOf" srcId="{AA29C150-D6FA-4E02-BE3E-1FD93B9F1F69}" destId="{08C3BFF4-6477-46D1-A275-03544F51B0A8}" srcOrd="2" destOrd="0" presId="urn:microsoft.com/office/officeart/2005/8/layout/orgChart1"/>
    <dgm:cxn modelId="{25FA6A1F-E3D6-4713-A7DD-9713EF8ECD7D}" type="presParOf" srcId="{9F35A070-B82D-4B1A-9174-CEFC41B16EA3}" destId="{E6DDC65F-4702-4FAC-9DE0-AC198C5464FE}" srcOrd="10" destOrd="0" presId="urn:microsoft.com/office/officeart/2005/8/layout/orgChart1"/>
    <dgm:cxn modelId="{3E9D9891-920E-40C3-897D-8F7739BF0B81}" type="presParOf" srcId="{9F35A070-B82D-4B1A-9174-CEFC41B16EA3}" destId="{D209A0F9-33C2-432C-A318-7E47B377BCFD}" srcOrd="11" destOrd="0" presId="urn:microsoft.com/office/officeart/2005/8/layout/orgChart1"/>
    <dgm:cxn modelId="{84CD373E-7F8B-405F-A087-CDD5DCA5148B}" type="presParOf" srcId="{D209A0F9-33C2-432C-A318-7E47B377BCFD}" destId="{7B570C92-AFA4-4D29-987A-94587A42C5A3}" srcOrd="0" destOrd="0" presId="urn:microsoft.com/office/officeart/2005/8/layout/orgChart1"/>
    <dgm:cxn modelId="{63532C9E-75E7-44BC-893E-E7FAE216DD2F}" type="presParOf" srcId="{7B570C92-AFA4-4D29-987A-94587A42C5A3}" destId="{7ABB8CDA-C964-4CF2-9B85-DCB0A4EBF750}" srcOrd="0" destOrd="0" presId="urn:microsoft.com/office/officeart/2005/8/layout/orgChart1"/>
    <dgm:cxn modelId="{A8F61C61-85A8-4AEC-9B12-92093E92240F}" type="presParOf" srcId="{7B570C92-AFA4-4D29-987A-94587A42C5A3}" destId="{E10C769C-B83E-4D8B-82CB-98BF295A15CE}" srcOrd="1" destOrd="0" presId="urn:microsoft.com/office/officeart/2005/8/layout/orgChart1"/>
    <dgm:cxn modelId="{B70A289E-E57C-45B0-8D0E-2A8C4392BE61}" type="presParOf" srcId="{D209A0F9-33C2-432C-A318-7E47B377BCFD}" destId="{3C596036-C54E-45CB-83B3-2701F5BCB58E}" srcOrd="1" destOrd="0" presId="urn:microsoft.com/office/officeart/2005/8/layout/orgChart1"/>
    <dgm:cxn modelId="{173ADA73-9A6D-4E4D-AE1C-5FCEAD2274E0}" type="presParOf" srcId="{D209A0F9-33C2-432C-A318-7E47B377BCFD}" destId="{F6F138A7-56FF-48E6-948A-5C2B7CF83FAB}" srcOrd="2" destOrd="0" presId="urn:microsoft.com/office/officeart/2005/8/layout/orgChart1"/>
    <dgm:cxn modelId="{40952591-693C-4ED4-A315-B20C7B0365E9}" type="presParOf" srcId="{9F35A070-B82D-4B1A-9174-CEFC41B16EA3}" destId="{A5380E51-6FFD-459C-B5C4-9B98192CD25B}" srcOrd="12" destOrd="0" presId="urn:microsoft.com/office/officeart/2005/8/layout/orgChart1"/>
    <dgm:cxn modelId="{79D3674B-CA17-45DD-8D30-F8B6016056EC}" type="presParOf" srcId="{9F35A070-B82D-4B1A-9174-CEFC41B16EA3}" destId="{9E75690F-E5AD-40F0-8987-587A9C4A015D}" srcOrd="13" destOrd="0" presId="urn:microsoft.com/office/officeart/2005/8/layout/orgChart1"/>
    <dgm:cxn modelId="{1C84F19B-9841-4D88-A355-4BAD03915E92}" type="presParOf" srcId="{9E75690F-E5AD-40F0-8987-587A9C4A015D}" destId="{6388C3F4-550F-4994-8A09-0EF8B4CF44CA}" srcOrd="0" destOrd="0" presId="urn:microsoft.com/office/officeart/2005/8/layout/orgChart1"/>
    <dgm:cxn modelId="{1C66A6E0-093D-4E3E-81C2-F5BF056CF7CF}" type="presParOf" srcId="{6388C3F4-550F-4994-8A09-0EF8B4CF44CA}" destId="{CFC4E71A-3BCE-49A3-B31B-7A92B9DCC970}" srcOrd="0" destOrd="0" presId="urn:microsoft.com/office/officeart/2005/8/layout/orgChart1"/>
    <dgm:cxn modelId="{97C63966-A24C-4E07-A764-0649E97DD5CD}" type="presParOf" srcId="{6388C3F4-550F-4994-8A09-0EF8B4CF44CA}" destId="{CCB9E380-1E19-4FCA-BC50-DB3007C7B21F}" srcOrd="1" destOrd="0" presId="urn:microsoft.com/office/officeart/2005/8/layout/orgChart1"/>
    <dgm:cxn modelId="{6A2FFA67-BE58-45AC-BD90-BC8AF88FA11B}" type="presParOf" srcId="{9E75690F-E5AD-40F0-8987-587A9C4A015D}" destId="{DBA8563E-2378-4909-AE6D-9012B6CB5BC8}" srcOrd="1" destOrd="0" presId="urn:microsoft.com/office/officeart/2005/8/layout/orgChart1"/>
    <dgm:cxn modelId="{F69B5561-9019-4BA3-8B69-0217635CEE76}" type="presParOf" srcId="{9E75690F-E5AD-40F0-8987-587A9C4A015D}" destId="{5E957898-6889-454A-AD99-1D11999AB3CE}" srcOrd="2" destOrd="0" presId="urn:microsoft.com/office/officeart/2005/8/layout/orgChart1"/>
    <dgm:cxn modelId="{1C46B22A-2CE1-4A6D-B1D3-B8DE50B30D36}" type="presParOf" srcId="{9F35A070-B82D-4B1A-9174-CEFC41B16EA3}" destId="{03EB3A19-37BB-4F5E-960F-9834E5413ADB}" srcOrd="14" destOrd="0" presId="urn:microsoft.com/office/officeart/2005/8/layout/orgChart1"/>
    <dgm:cxn modelId="{B58A3702-99DC-446D-8DED-30AF2DEFEF60}" type="presParOf" srcId="{9F35A070-B82D-4B1A-9174-CEFC41B16EA3}" destId="{E5F040B3-DE28-4B0B-BFCA-0DB726F71DD3}" srcOrd="15" destOrd="0" presId="urn:microsoft.com/office/officeart/2005/8/layout/orgChart1"/>
    <dgm:cxn modelId="{9D36955B-54C0-4820-90D4-684FF085E83B}" type="presParOf" srcId="{E5F040B3-DE28-4B0B-BFCA-0DB726F71DD3}" destId="{1307221A-C31A-4C0B-9D70-E257CC3DE7E5}" srcOrd="0" destOrd="0" presId="urn:microsoft.com/office/officeart/2005/8/layout/orgChart1"/>
    <dgm:cxn modelId="{59C514AD-35A7-4A76-9C1E-CD171CF025FB}" type="presParOf" srcId="{1307221A-C31A-4C0B-9D70-E257CC3DE7E5}" destId="{E319E0E0-7726-4650-A93D-2489D9A8BE60}" srcOrd="0" destOrd="0" presId="urn:microsoft.com/office/officeart/2005/8/layout/orgChart1"/>
    <dgm:cxn modelId="{B344E9E0-1B14-4B81-A63A-8D2E20A3B460}" type="presParOf" srcId="{1307221A-C31A-4C0B-9D70-E257CC3DE7E5}" destId="{ACE224FC-9FA9-4608-9E06-60EC90652C59}" srcOrd="1" destOrd="0" presId="urn:microsoft.com/office/officeart/2005/8/layout/orgChart1"/>
    <dgm:cxn modelId="{D76D5FEA-BF88-41C2-99E3-9F0714B7E571}" type="presParOf" srcId="{E5F040B3-DE28-4B0B-BFCA-0DB726F71DD3}" destId="{0D42A75A-3869-487C-A332-3BBFB47F056F}" srcOrd="1" destOrd="0" presId="urn:microsoft.com/office/officeart/2005/8/layout/orgChart1"/>
    <dgm:cxn modelId="{44AA1A68-39CF-4D60-8F9B-FC948D8CE7B9}" type="presParOf" srcId="{E5F040B3-DE28-4B0B-BFCA-0DB726F71DD3}" destId="{6441007E-F2DD-47AD-B51B-526536AF0520}" srcOrd="2" destOrd="0" presId="urn:microsoft.com/office/officeart/2005/8/layout/orgChart1"/>
    <dgm:cxn modelId="{68E9D76F-8BCD-432A-93C4-B57DDDC0BE17}" type="presParOf" srcId="{D83840FE-5E03-43CC-A08D-D949F88E3BA3}" destId="{BD35DC29-CABA-4EAE-B6B6-74CA42F615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6116D5-7AAC-48D2-B418-B75970AABBEE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fr-DZ"/>
        </a:p>
      </dgm:t>
    </dgm:pt>
    <dgm:pt modelId="{EEFE6035-1515-41D2-B605-77FF773F40AC}">
      <dgm:prSet phldrT="[Texte]"/>
      <dgm:spPr/>
      <dgm:t>
        <a:bodyPr/>
        <a:lstStyle/>
        <a:p>
          <a:pPr rtl="1"/>
          <a:r>
            <a:rPr lang="ar-DZ" dirty="0"/>
            <a:t>كلية الحقوق والعلوم السياسية</a:t>
          </a:r>
          <a:endParaRPr lang="fr-DZ" dirty="0"/>
        </a:p>
      </dgm:t>
    </dgm:pt>
    <dgm:pt modelId="{175C065D-8239-4558-B08F-75F50621D168}" type="parTrans" cxnId="{F162DDAC-6709-4049-9853-0C7ECFCE1C69}">
      <dgm:prSet/>
      <dgm:spPr/>
      <dgm:t>
        <a:bodyPr/>
        <a:lstStyle/>
        <a:p>
          <a:endParaRPr lang="fr-DZ"/>
        </a:p>
      </dgm:t>
    </dgm:pt>
    <dgm:pt modelId="{344E79B5-9AAA-4469-919D-D892C83CDAF8}" type="sibTrans" cxnId="{F162DDAC-6709-4049-9853-0C7ECFCE1C69}">
      <dgm:prSet/>
      <dgm:spPr/>
      <dgm:t>
        <a:bodyPr/>
        <a:lstStyle/>
        <a:p>
          <a:endParaRPr lang="fr-DZ"/>
        </a:p>
      </dgm:t>
    </dgm:pt>
    <dgm:pt modelId="{0439BACB-1773-4D96-BFC7-9F2313419681}">
      <dgm:prSet phldrT="[Texte]"/>
      <dgm:spPr/>
      <dgm:t>
        <a:bodyPr/>
        <a:lstStyle/>
        <a:p>
          <a:pPr algn="just" rtl="1"/>
          <a:r>
            <a:rPr lang="ar-DZ" dirty="0"/>
            <a:t>كلية العلوم الإنسانية </a:t>
          </a:r>
          <a:r>
            <a:rPr lang="ar-DZ" dirty="0" err="1"/>
            <a:t>والإجتماعية</a:t>
          </a:r>
          <a:endParaRPr lang="fr-DZ" dirty="0"/>
        </a:p>
      </dgm:t>
    </dgm:pt>
    <dgm:pt modelId="{ABBF73B3-3167-44FC-9417-42E424D35047}" type="parTrans" cxnId="{54BD2FA7-5B36-4CCA-B158-2D848DAB4B59}">
      <dgm:prSet/>
      <dgm:spPr/>
      <dgm:t>
        <a:bodyPr/>
        <a:lstStyle/>
        <a:p>
          <a:endParaRPr lang="fr-DZ"/>
        </a:p>
      </dgm:t>
    </dgm:pt>
    <dgm:pt modelId="{926633E6-406D-48F5-8AE2-80A5F4DECE2F}" type="sibTrans" cxnId="{54BD2FA7-5B36-4CCA-B158-2D848DAB4B59}">
      <dgm:prSet/>
      <dgm:spPr/>
      <dgm:t>
        <a:bodyPr/>
        <a:lstStyle/>
        <a:p>
          <a:endParaRPr lang="fr-DZ"/>
        </a:p>
      </dgm:t>
    </dgm:pt>
    <dgm:pt modelId="{1F24C3A1-4EBB-4503-A94A-BF2F64912A9C}">
      <dgm:prSet phldrT="[Texte]"/>
      <dgm:spPr/>
      <dgm:t>
        <a:bodyPr/>
        <a:lstStyle/>
        <a:p>
          <a:pPr algn="just" rtl="1"/>
          <a:r>
            <a:rPr lang="ar-DZ" dirty="0"/>
            <a:t>كلية الآداب واللغات</a:t>
          </a:r>
          <a:endParaRPr lang="fr-DZ" dirty="0">
            <a:solidFill>
              <a:schemeClr val="tx1"/>
            </a:solidFill>
          </a:endParaRPr>
        </a:p>
      </dgm:t>
    </dgm:pt>
    <dgm:pt modelId="{BEDF6CBB-F77D-4861-9C61-0C86D07678BD}" type="parTrans" cxnId="{2EDFF14C-0919-4881-BA27-F0B10FC4620E}">
      <dgm:prSet/>
      <dgm:spPr/>
      <dgm:t>
        <a:bodyPr/>
        <a:lstStyle/>
        <a:p>
          <a:endParaRPr lang="fr-DZ"/>
        </a:p>
      </dgm:t>
    </dgm:pt>
    <dgm:pt modelId="{2A545415-F07F-496D-9AAD-7DB5B9735B7B}" type="sibTrans" cxnId="{2EDFF14C-0919-4881-BA27-F0B10FC4620E}">
      <dgm:prSet/>
      <dgm:spPr/>
      <dgm:t>
        <a:bodyPr/>
        <a:lstStyle/>
        <a:p>
          <a:endParaRPr lang="fr-DZ"/>
        </a:p>
      </dgm:t>
    </dgm:pt>
    <dgm:pt modelId="{E8B6F8C9-94E9-4F39-A7EC-E325123EB4C1}">
      <dgm:prSet phldrT="[Texte]"/>
      <dgm:spPr/>
      <dgm:t>
        <a:bodyPr/>
        <a:lstStyle/>
        <a:p>
          <a:pPr algn="just"/>
          <a:r>
            <a:rPr lang="ar-DZ" dirty="0"/>
            <a:t>كلية العلوم الاقتصادية والتجارية وعلوم التسيير</a:t>
          </a:r>
          <a:endParaRPr lang="fr-DZ" dirty="0">
            <a:solidFill>
              <a:schemeClr val="tx1"/>
            </a:solidFill>
          </a:endParaRPr>
        </a:p>
      </dgm:t>
    </dgm:pt>
    <dgm:pt modelId="{6BDB9DA3-6956-40C6-A5DA-95D77707DFAD}" type="parTrans" cxnId="{138B6A23-7CDB-4E77-B063-4ED376C088BB}">
      <dgm:prSet/>
      <dgm:spPr/>
      <dgm:t>
        <a:bodyPr/>
        <a:lstStyle/>
        <a:p>
          <a:endParaRPr lang="fr-DZ"/>
        </a:p>
      </dgm:t>
    </dgm:pt>
    <dgm:pt modelId="{F406CD4F-4C30-4733-A795-6CBEFAD6B6E0}" type="sibTrans" cxnId="{138B6A23-7CDB-4E77-B063-4ED376C088BB}">
      <dgm:prSet/>
      <dgm:spPr/>
      <dgm:t>
        <a:bodyPr/>
        <a:lstStyle/>
        <a:p>
          <a:endParaRPr lang="fr-DZ"/>
        </a:p>
      </dgm:t>
    </dgm:pt>
    <dgm:pt modelId="{34C21645-955F-4106-B549-8C3FB33A7F47}" type="pres">
      <dgm:prSet presAssocID="{886116D5-7AAC-48D2-B418-B75970AABBEE}" presName="linear" presStyleCnt="0">
        <dgm:presLayoutVars>
          <dgm:animLvl val="lvl"/>
          <dgm:resizeHandles val="exact"/>
        </dgm:presLayoutVars>
      </dgm:prSet>
      <dgm:spPr/>
    </dgm:pt>
    <dgm:pt modelId="{FC3ECF99-AE98-4841-B5CB-D7616C7461A3}" type="pres">
      <dgm:prSet presAssocID="{EEFE6035-1515-41D2-B605-77FF773F40A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3088181-B521-49FC-8275-E5E1DA8F2CFE}" type="pres">
      <dgm:prSet presAssocID="{344E79B5-9AAA-4469-919D-D892C83CDAF8}" presName="spacer" presStyleCnt="0"/>
      <dgm:spPr/>
    </dgm:pt>
    <dgm:pt modelId="{3264D525-716B-4C4B-82E0-DF7F44C0A210}" type="pres">
      <dgm:prSet presAssocID="{0439BACB-1773-4D96-BFC7-9F2313419681}" presName="parentText" presStyleLbl="node1" presStyleIdx="1" presStyleCnt="4" custScaleY="113675">
        <dgm:presLayoutVars>
          <dgm:chMax val="0"/>
          <dgm:bulletEnabled val="1"/>
        </dgm:presLayoutVars>
      </dgm:prSet>
      <dgm:spPr/>
    </dgm:pt>
    <dgm:pt modelId="{07FF1422-A01B-4A43-9BA3-E4F7F096FD9A}" type="pres">
      <dgm:prSet presAssocID="{926633E6-406D-48F5-8AE2-80A5F4DECE2F}" presName="spacer" presStyleCnt="0"/>
      <dgm:spPr/>
    </dgm:pt>
    <dgm:pt modelId="{8C4D7D24-EDC1-4594-B118-FA29FA613CDC}" type="pres">
      <dgm:prSet presAssocID="{E8B6F8C9-94E9-4F39-A7EC-E325123EB4C1}" presName="parentText" presStyleLbl="node1" presStyleIdx="2" presStyleCnt="4" custLinFactNeighborY="3590">
        <dgm:presLayoutVars>
          <dgm:chMax val="0"/>
          <dgm:bulletEnabled val="1"/>
        </dgm:presLayoutVars>
      </dgm:prSet>
      <dgm:spPr/>
    </dgm:pt>
    <dgm:pt modelId="{0F05E7B3-F49D-4679-BFE0-379FC31989AD}" type="pres">
      <dgm:prSet presAssocID="{F406CD4F-4C30-4733-A795-6CBEFAD6B6E0}" presName="spacer" presStyleCnt="0"/>
      <dgm:spPr/>
    </dgm:pt>
    <dgm:pt modelId="{ADAC5B08-C40C-48E1-BD9E-9A419C1217BB}" type="pres">
      <dgm:prSet presAssocID="{1F24C3A1-4EBB-4503-A94A-BF2F64912A9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6B1480F-3AA7-475F-8290-2AE676B19285}" type="presOf" srcId="{EEFE6035-1515-41D2-B605-77FF773F40AC}" destId="{FC3ECF99-AE98-4841-B5CB-D7616C7461A3}" srcOrd="0" destOrd="0" presId="urn:microsoft.com/office/officeart/2005/8/layout/vList2"/>
    <dgm:cxn modelId="{138B6A23-7CDB-4E77-B063-4ED376C088BB}" srcId="{886116D5-7AAC-48D2-B418-B75970AABBEE}" destId="{E8B6F8C9-94E9-4F39-A7EC-E325123EB4C1}" srcOrd="2" destOrd="0" parTransId="{6BDB9DA3-6956-40C6-A5DA-95D77707DFAD}" sibTransId="{F406CD4F-4C30-4733-A795-6CBEFAD6B6E0}"/>
    <dgm:cxn modelId="{2EDFF14C-0919-4881-BA27-F0B10FC4620E}" srcId="{886116D5-7AAC-48D2-B418-B75970AABBEE}" destId="{1F24C3A1-4EBB-4503-A94A-BF2F64912A9C}" srcOrd="3" destOrd="0" parTransId="{BEDF6CBB-F77D-4861-9C61-0C86D07678BD}" sibTransId="{2A545415-F07F-496D-9AAD-7DB5B9735B7B}"/>
    <dgm:cxn modelId="{6AEB887C-F803-49B5-A19C-33FF50C49237}" type="presOf" srcId="{886116D5-7AAC-48D2-B418-B75970AABBEE}" destId="{34C21645-955F-4106-B549-8C3FB33A7F47}" srcOrd="0" destOrd="0" presId="urn:microsoft.com/office/officeart/2005/8/layout/vList2"/>
    <dgm:cxn modelId="{05B08081-0379-4C8B-AC45-EADDB9A5E52A}" type="presOf" srcId="{0439BACB-1773-4D96-BFC7-9F2313419681}" destId="{3264D525-716B-4C4B-82E0-DF7F44C0A210}" srcOrd="0" destOrd="0" presId="urn:microsoft.com/office/officeart/2005/8/layout/vList2"/>
    <dgm:cxn modelId="{70F91894-1848-4112-B97E-354FF355051E}" type="presOf" srcId="{E8B6F8C9-94E9-4F39-A7EC-E325123EB4C1}" destId="{8C4D7D24-EDC1-4594-B118-FA29FA613CDC}" srcOrd="0" destOrd="0" presId="urn:microsoft.com/office/officeart/2005/8/layout/vList2"/>
    <dgm:cxn modelId="{54BD2FA7-5B36-4CCA-B158-2D848DAB4B59}" srcId="{886116D5-7AAC-48D2-B418-B75970AABBEE}" destId="{0439BACB-1773-4D96-BFC7-9F2313419681}" srcOrd="1" destOrd="0" parTransId="{ABBF73B3-3167-44FC-9417-42E424D35047}" sibTransId="{926633E6-406D-48F5-8AE2-80A5F4DECE2F}"/>
    <dgm:cxn modelId="{F162DDAC-6709-4049-9853-0C7ECFCE1C69}" srcId="{886116D5-7AAC-48D2-B418-B75970AABBEE}" destId="{EEFE6035-1515-41D2-B605-77FF773F40AC}" srcOrd="0" destOrd="0" parTransId="{175C065D-8239-4558-B08F-75F50621D168}" sibTransId="{344E79B5-9AAA-4469-919D-D892C83CDAF8}"/>
    <dgm:cxn modelId="{BC99E5FC-D8DC-47E4-B082-87B809FA8D92}" type="presOf" srcId="{1F24C3A1-4EBB-4503-A94A-BF2F64912A9C}" destId="{ADAC5B08-C40C-48E1-BD9E-9A419C1217BB}" srcOrd="0" destOrd="0" presId="urn:microsoft.com/office/officeart/2005/8/layout/vList2"/>
    <dgm:cxn modelId="{57506FB7-BC68-479C-B6A7-08AE8E0B5F22}" type="presParOf" srcId="{34C21645-955F-4106-B549-8C3FB33A7F47}" destId="{FC3ECF99-AE98-4841-B5CB-D7616C7461A3}" srcOrd="0" destOrd="0" presId="urn:microsoft.com/office/officeart/2005/8/layout/vList2"/>
    <dgm:cxn modelId="{40C0AB02-C2A9-47BE-A9E8-5CBABB4D4B74}" type="presParOf" srcId="{34C21645-955F-4106-B549-8C3FB33A7F47}" destId="{C3088181-B521-49FC-8275-E5E1DA8F2CFE}" srcOrd="1" destOrd="0" presId="urn:microsoft.com/office/officeart/2005/8/layout/vList2"/>
    <dgm:cxn modelId="{48E69289-90A0-4614-9FA8-1B01685B6AEB}" type="presParOf" srcId="{34C21645-955F-4106-B549-8C3FB33A7F47}" destId="{3264D525-716B-4C4B-82E0-DF7F44C0A210}" srcOrd="2" destOrd="0" presId="urn:microsoft.com/office/officeart/2005/8/layout/vList2"/>
    <dgm:cxn modelId="{2B9BDAB9-8E5F-455E-801D-265ECB3A867F}" type="presParOf" srcId="{34C21645-955F-4106-B549-8C3FB33A7F47}" destId="{07FF1422-A01B-4A43-9BA3-E4F7F096FD9A}" srcOrd="3" destOrd="0" presId="urn:microsoft.com/office/officeart/2005/8/layout/vList2"/>
    <dgm:cxn modelId="{E53C34E1-3661-4433-852B-C1FE8015D1B1}" type="presParOf" srcId="{34C21645-955F-4106-B549-8C3FB33A7F47}" destId="{8C4D7D24-EDC1-4594-B118-FA29FA613CDC}" srcOrd="4" destOrd="0" presId="urn:microsoft.com/office/officeart/2005/8/layout/vList2"/>
    <dgm:cxn modelId="{A87F40E5-147E-4263-9953-934E09AE57B2}" type="presParOf" srcId="{34C21645-955F-4106-B549-8C3FB33A7F47}" destId="{0F05E7B3-F49D-4679-BFE0-379FC31989AD}" srcOrd="5" destOrd="0" presId="urn:microsoft.com/office/officeart/2005/8/layout/vList2"/>
    <dgm:cxn modelId="{995C5322-1D65-4DC1-BC29-185C16101220}" type="presParOf" srcId="{34C21645-955F-4106-B549-8C3FB33A7F47}" destId="{ADAC5B08-C40C-48E1-BD9E-9A419C1217B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74491-231B-46DC-A47A-CA302B8C9FE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04DB41E7-A485-4E2C-9423-822BC9D4FFAE}">
      <dgm:prSet phldrT="[Texte]" custT="1"/>
      <dgm:spPr/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كلية الحقوق والعلوم السياسية</a:t>
          </a:r>
          <a:endParaRPr lang="fr-DZ" sz="1000" b="1" dirty="0">
            <a:solidFill>
              <a:schemeClr val="tx1"/>
            </a:solidFill>
          </a:endParaRPr>
        </a:p>
      </dgm:t>
    </dgm:pt>
    <dgm:pt modelId="{F633EA6B-8153-4E7B-AAA9-46E462D50CA4}" type="parTrans" cxnId="{71AD78CF-8670-43B4-99DB-6D68A5717335}">
      <dgm:prSet/>
      <dgm:spPr/>
      <dgm:t>
        <a:bodyPr/>
        <a:lstStyle/>
        <a:p>
          <a:endParaRPr lang="fr-DZ"/>
        </a:p>
      </dgm:t>
    </dgm:pt>
    <dgm:pt modelId="{5F6005A2-E0CC-42AF-B6B3-D44D774B29DE}" type="sibTrans" cxnId="{71AD78CF-8670-43B4-99DB-6D68A5717335}">
      <dgm:prSet/>
      <dgm:spPr/>
      <dgm:t>
        <a:bodyPr/>
        <a:lstStyle/>
        <a:p>
          <a:endParaRPr lang="fr-DZ"/>
        </a:p>
      </dgm:t>
    </dgm:pt>
    <dgm:pt modelId="{DA8AE034-8229-4D0B-A009-BA5A17FB120A}">
      <dgm:prSet phldrT="[Texte]" custT="1"/>
      <dgm:spPr/>
      <dgm:t>
        <a:bodyPr/>
        <a:lstStyle/>
        <a:p>
          <a:pPr rtl="1"/>
          <a:r>
            <a:rPr lang="ar-DZ" sz="1600" b="1" dirty="0"/>
            <a:t>قسم القانون العام</a:t>
          </a:r>
          <a:endParaRPr lang="fr-DZ" sz="1600" b="1" dirty="0"/>
        </a:p>
      </dgm:t>
    </dgm:pt>
    <dgm:pt modelId="{E33D9C1C-A663-4870-B5FB-8C4C47A118CE}" type="parTrans" cxnId="{28ECB874-5B1D-4548-92E9-CB5EB2A6B0CF}">
      <dgm:prSet/>
      <dgm:spPr/>
      <dgm:t>
        <a:bodyPr/>
        <a:lstStyle/>
        <a:p>
          <a:endParaRPr lang="fr-DZ"/>
        </a:p>
      </dgm:t>
    </dgm:pt>
    <dgm:pt modelId="{8A26FC56-8300-41D4-861F-3EE32832A379}" type="sibTrans" cxnId="{28ECB874-5B1D-4548-92E9-CB5EB2A6B0CF}">
      <dgm:prSet/>
      <dgm:spPr/>
      <dgm:t>
        <a:bodyPr/>
        <a:lstStyle/>
        <a:p>
          <a:endParaRPr lang="fr-DZ"/>
        </a:p>
      </dgm:t>
    </dgm:pt>
    <dgm:pt modelId="{52446CC5-0453-42D4-BDE1-C32D52FCFBF2}">
      <dgm:prSet phldrT="[Texte]" custT="1"/>
      <dgm:spPr/>
      <dgm:t>
        <a:bodyPr/>
        <a:lstStyle/>
        <a:p>
          <a:pPr rtl="1"/>
          <a:r>
            <a:rPr lang="ar-DZ" sz="1050" b="1" dirty="0">
              <a:solidFill>
                <a:schemeClr val="tx1"/>
              </a:solidFill>
            </a:rPr>
            <a:t>كلية العلوم الإنسانية </a:t>
          </a:r>
          <a:r>
            <a:rPr lang="ar-DZ" sz="1050" b="1" dirty="0" err="1">
              <a:solidFill>
                <a:schemeClr val="tx1"/>
              </a:solidFill>
            </a:rPr>
            <a:t>والإجتماعية</a:t>
          </a:r>
          <a:endParaRPr lang="fr-DZ" sz="1050" b="1" dirty="0">
            <a:solidFill>
              <a:schemeClr val="tx1"/>
            </a:solidFill>
          </a:endParaRPr>
        </a:p>
      </dgm:t>
    </dgm:pt>
    <dgm:pt modelId="{264F7095-2C5E-44A5-A56D-4CEB12BCADF0}" type="parTrans" cxnId="{9D4233AD-A2EC-4E37-A3B4-D9D7F041DFF6}">
      <dgm:prSet/>
      <dgm:spPr/>
      <dgm:t>
        <a:bodyPr/>
        <a:lstStyle/>
        <a:p>
          <a:endParaRPr lang="fr-DZ"/>
        </a:p>
      </dgm:t>
    </dgm:pt>
    <dgm:pt modelId="{77EDA80A-5C14-46EE-B27C-F46453D6FA87}" type="sibTrans" cxnId="{9D4233AD-A2EC-4E37-A3B4-D9D7F041DFF6}">
      <dgm:prSet/>
      <dgm:spPr/>
      <dgm:t>
        <a:bodyPr/>
        <a:lstStyle/>
        <a:p>
          <a:endParaRPr lang="fr-DZ"/>
        </a:p>
      </dgm:t>
    </dgm:pt>
    <dgm:pt modelId="{B225E673-046E-4CB2-A44F-DB85B6103576}">
      <dgm:prSet phldrT="[Texte]" custT="1"/>
      <dgm:spPr/>
      <dgm:t>
        <a:bodyPr/>
        <a:lstStyle/>
        <a:p>
          <a:pPr rtl="1"/>
          <a:r>
            <a:rPr lang="ar-DZ" sz="1600" b="1" dirty="0"/>
            <a:t>قسم العلوم الإنسانية</a:t>
          </a:r>
          <a:endParaRPr lang="fr-DZ" sz="1600" b="1" dirty="0"/>
        </a:p>
      </dgm:t>
    </dgm:pt>
    <dgm:pt modelId="{C028EF86-5F6C-4466-866E-0AC119941395}" type="parTrans" cxnId="{E842C188-B6E2-4C5D-94A5-166319BA0303}">
      <dgm:prSet/>
      <dgm:spPr/>
      <dgm:t>
        <a:bodyPr/>
        <a:lstStyle/>
        <a:p>
          <a:endParaRPr lang="fr-DZ"/>
        </a:p>
      </dgm:t>
    </dgm:pt>
    <dgm:pt modelId="{A6D9FC0C-DFC8-4FBC-B201-9E2502DD93E0}" type="sibTrans" cxnId="{E842C188-B6E2-4C5D-94A5-166319BA0303}">
      <dgm:prSet/>
      <dgm:spPr/>
      <dgm:t>
        <a:bodyPr/>
        <a:lstStyle/>
        <a:p>
          <a:endParaRPr lang="fr-DZ"/>
        </a:p>
      </dgm:t>
    </dgm:pt>
    <dgm:pt modelId="{F751589C-DC5C-4E5E-8C62-D9047A2F1F4F}">
      <dgm:prSet phldrT="[Texte]" custT="1"/>
      <dgm:spPr/>
      <dgm:t>
        <a:bodyPr/>
        <a:lstStyle/>
        <a:p>
          <a:pPr rtl="1"/>
          <a:r>
            <a:rPr lang="ar-DZ" sz="1000" b="1" dirty="0">
              <a:solidFill>
                <a:schemeClr val="tx1"/>
              </a:solidFill>
            </a:rPr>
            <a:t>كلية العلوم الاقتصادية والتجارية وعلوم التسيير</a:t>
          </a:r>
          <a:endParaRPr lang="fr-DZ" sz="1000" b="1" dirty="0">
            <a:solidFill>
              <a:schemeClr val="tx1"/>
            </a:solidFill>
          </a:endParaRPr>
        </a:p>
      </dgm:t>
    </dgm:pt>
    <dgm:pt modelId="{6EDCF5E9-A283-48FC-99D7-16F11BF15EA1}" type="parTrans" cxnId="{E8AC03B5-BD33-417C-9B1C-08C189367AB7}">
      <dgm:prSet/>
      <dgm:spPr/>
      <dgm:t>
        <a:bodyPr/>
        <a:lstStyle/>
        <a:p>
          <a:endParaRPr lang="fr-DZ"/>
        </a:p>
      </dgm:t>
    </dgm:pt>
    <dgm:pt modelId="{9DEAD131-70D1-4434-A50B-650810CA7BFD}" type="sibTrans" cxnId="{E8AC03B5-BD33-417C-9B1C-08C189367AB7}">
      <dgm:prSet/>
      <dgm:spPr/>
      <dgm:t>
        <a:bodyPr/>
        <a:lstStyle/>
        <a:p>
          <a:endParaRPr lang="fr-DZ"/>
        </a:p>
      </dgm:t>
    </dgm:pt>
    <dgm:pt modelId="{807E7A63-8B53-4371-A9FD-1FE74E42FF8D}">
      <dgm:prSet phldrT="[Texte]" custT="1"/>
      <dgm:spPr/>
      <dgm:t>
        <a:bodyPr/>
        <a:lstStyle/>
        <a:p>
          <a:pPr rtl="1"/>
          <a:r>
            <a:rPr lang="ar-DZ" sz="1400" b="1" dirty="0"/>
            <a:t>قسم العلوم الاقتصادية</a:t>
          </a:r>
          <a:endParaRPr lang="fr-DZ" sz="1400" b="1" dirty="0"/>
        </a:p>
      </dgm:t>
    </dgm:pt>
    <dgm:pt modelId="{759CEEA8-1A12-40E6-BABA-A3041D0BA2DD}" type="parTrans" cxnId="{629900F8-CF66-4A39-A7FA-DDB7B109E369}">
      <dgm:prSet/>
      <dgm:spPr/>
      <dgm:t>
        <a:bodyPr/>
        <a:lstStyle/>
        <a:p>
          <a:endParaRPr lang="fr-DZ"/>
        </a:p>
      </dgm:t>
    </dgm:pt>
    <dgm:pt modelId="{D7A0303F-DC59-4408-B567-92713ABBCAC3}" type="sibTrans" cxnId="{629900F8-CF66-4A39-A7FA-DDB7B109E369}">
      <dgm:prSet/>
      <dgm:spPr/>
      <dgm:t>
        <a:bodyPr/>
        <a:lstStyle/>
        <a:p>
          <a:endParaRPr lang="fr-DZ"/>
        </a:p>
      </dgm:t>
    </dgm:pt>
    <dgm:pt modelId="{43645A48-CC25-4DF0-AEA2-9D109A035D55}">
      <dgm:prSet/>
      <dgm:spPr/>
      <dgm:t>
        <a:bodyPr/>
        <a:lstStyle/>
        <a:p>
          <a:pPr rtl="1"/>
          <a:r>
            <a:rPr lang="ar-DZ" b="1" dirty="0">
              <a:solidFill>
                <a:schemeClr val="tx1"/>
              </a:solidFill>
            </a:rPr>
            <a:t>كلية الآداب واللغات</a:t>
          </a:r>
          <a:endParaRPr lang="fr-DZ" b="1" dirty="0">
            <a:solidFill>
              <a:schemeClr val="tx1"/>
            </a:solidFill>
          </a:endParaRPr>
        </a:p>
      </dgm:t>
    </dgm:pt>
    <dgm:pt modelId="{5E3E782F-0B74-40DD-B2A7-0004C19B1250}" type="parTrans" cxnId="{1FC3F872-82B2-4C95-8EB6-17DDEB0E37DE}">
      <dgm:prSet/>
      <dgm:spPr/>
      <dgm:t>
        <a:bodyPr/>
        <a:lstStyle/>
        <a:p>
          <a:endParaRPr lang="fr-DZ"/>
        </a:p>
      </dgm:t>
    </dgm:pt>
    <dgm:pt modelId="{AACC4139-3068-4F2B-945A-E1D51ACB587F}" type="sibTrans" cxnId="{1FC3F872-82B2-4C95-8EB6-17DDEB0E37DE}">
      <dgm:prSet/>
      <dgm:spPr/>
      <dgm:t>
        <a:bodyPr/>
        <a:lstStyle/>
        <a:p>
          <a:endParaRPr lang="fr-DZ"/>
        </a:p>
      </dgm:t>
    </dgm:pt>
    <dgm:pt modelId="{8DAE8567-5DF2-46B2-83B8-EC37AF26955A}">
      <dgm:prSet phldrT="[Texte]" custT="1"/>
      <dgm:spPr/>
      <dgm:t>
        <a:bodyPr/>
        <a:lstStyle/>
        <a:p>
          <a:pPr rtl="1"/>
          <a:r>
            <a:rPr lang="ar-DZ" sz="1600" b="1" dirty="0"/>
            <a:t>قسم القانون الخاص</a:t>
          </a:r>
          <a:endParaRPr lang="fr-DZ" sz="1600" b="1" dirty="0"/>
        </a:p>
      </dgm:t>
    </dgm:pt>
    <dgm:pt modelId="{2A040E3B-5F25-4B01-948B-FBD58E4EDC04}" type="parTrans" cxnId="{B60B0831-ABCE-458B-A456-0148ED7CD772}">
      <dgm:prSet/>
      <dgm:spPr/>
      <dgm:t>
        <a:bodyPr/>
        <a:lstStyle/>
        <a:p>
          <a:endParaRPr lang="fr-DZ"/>
        </a:p>
      </dgm:t>
    </dgm:pt>
    <dgm:pt modelId="{3E8FE58B-7E2D-48DA-81AD-D594D7649DA6}" type="sibTrans" cxnId="{B60B0831-ABCE-458B-A456-0148ED7CD772}">
      <dgm:prSet/>
      <dgm:spPr/>
      <dgm:t>
        <a:bodyPr/>
        <a:lstStyle/>
        <a:p>
          <a:endParaRPr lang="fr-DZ"/>
        </a:p>
      </dgm:t>
    </dgm:pt>
    <dgm:pt modelId="{D1346BDA-21D4-49D3-9E22-933BE1EEF9B5}">
      <dgm:prSet phldrT="[Texte]" custT="1"/>
      <dgm:spPr/>
      <dgm:t>
        <a:bodyPr/>
        <a:lstStyle/>
        <a:p>
          <a:pPr rtl="1"/>
          <a:r>
            <a:rPr lang="ar-DZ" sz="1600" b="1" dirty="0"/>
            <a:t>قسم العلوم السياسية</a:t>
          </a:r>
          <a:endParaRPr lang="fr-DZ" sz="1600" b="1" dirty="0"/>
        </a:p>
      </dgm:t>
    </dgm:pt>
    <dgm:pt modelId="{A2EECE78-8B96-48D0-9210-5A681414FCDE}" type="parTrans" cxnId="{207A5A41-9D83-41BE-BC49-49D7304C29F7}">
      <dgm:prSet/>
      <dgm:spPr/>
      <dgm:t>
        <a:bodyPr/>
        <a:lstStyle/>
        <a:p>
          <a:endParaRPr lang="fr-DZ"/>
        </a:p>
      </dgm:t>
    </dgm:pt>
    <dgm:pt modelId="{29671F1D-A36D-4E55-9AA2-96189BB519E8}" type="sibTrans" cxnId="{207A5A41-9D83-41BE-BC49-49D7304C29F7}">
      <dgm:prSet/>
      <dgm:spPr/>
      <dgm:t>
        <a:bodyPr/>
        <a:lstStyle/>
        <a:p>
          <a:endParaRPr lang="fr-DZ"/>
        </a:p>
      </dgm:t>
    </dgm:pt>
    <dgm:pt modelId="{05E95EE6-C8E9-45A5-949B-F4FE3801D4E9}">
      <dgm:prSet phldrT="[Texte]" custT="1"/>
      <dgm:spPr/>
      <dgm:t>
        <a:bodyPr/>
        <a:lstStyle/>
        <a:p>
          <a:pPr rtl="1"/>
          <a:r>
            <a:rPr lang="ar-DZ" sz="1600" b="1" dirty="0"/>
            <a:t>قسم العلوم </a:t>
          </a:r>
          <a:r>
            <a:rPr lang="ar-DZ" sz="1600" b="1" dirty="0" err="1"/>
            <a:t>الإجتماعية</a:t>
          </a:r>
          <a:endParaRPr lang="fr-DZ" sz="1600" b="1" dirty="0"/>
        </a:p>
      </dgm:t>
    </dgm:pt>
    <dgm:pt modelId="{FD792725-B3B5-4A21-A540-88C233CC0D86}" type="parTrans" cxnId="{47C78EBF-D079-40DE-BE9B-55434E9DDD56}">
      <dgm:prSet/>
      <dgm:spPr/>
      <dgm:t>
        <a:bodyPr/>
        <a:lstStyle/>
        <a:p>
          <a:endParaRPr lang="fr-DZ"/>
        </a:p>
      </dgm:t>
    </dgm:pt>
    <dgm:pt modelId="{104F1AF9-308F-4099-8203-2C644FED1FB1}" type="sibTrans" cxnId="{47C78EBF-D079-40DE-BE9B-55434E9DDD56}">
      <dgm:prSet/>
      <dgm:spPr/>
      <dgm:t>
        <a:bodyPr/>
        <a:lstStyle/>
        <a:p>
          <a:endParaRPr lang="fr-DZ"/>
        </a:p>
      </dgm:t>
    </dgm:pt>
    <dgm:pt modelId="{57D4373F-5F93-4232-A003-0344E84C630F}">
      <dgm:prSet phldrT="[Texte]" custT="1"/>
      <dgm:spPr/>
      <dgm:t>
        <a:bodyPr/>
        <a:lstStyle/>
        <a:p>
          <a:pPr rtl="1"/>
          <a:r>
            <a:rPr lang="ar-DZ" sz="1400" b="1" dirty="0"/>
            <a:t>قسم علوم التسيير</a:t>
          </a:r>
          <a:endParaRPr lang="fr-DZ" sz="1400" b="1" dirty="0"/>
        </a:p>
      </dgm:t>
    </dgm:pt>
    <dgm:pt modelId="{94E3C407-777D-4121-895B-4B1BBF38DC04}" type="parTrans" cxnId="{5399BF02-A49A-470E-AA2A-22BA664277E5}">
      <dgm:prSet/>
      <dgm:spPr/>
      <dgm:t>
        <a:bodyPr/>
        <a:lstStyle/>
        <a:p>
          <a:endParaRPr lang="fr-DZ"/>
        </a:p>
      </dgm:t>
    </dgm:pt>
    <dgm:pt modelId="{4B560719-51D2-4881-8F9F-2B08017EFD95}" type="sibTrans" cxnId="{5399BF02-A49A-470E-AA2A-22BA664277E5}">
      <dgm:prSet/>
      <dgm:spPr/>
      <dgm:t>
        <a:bodyPr/>
        <a:lstStyle/>
        <a:p>
          <a:endParaRPr lang="fr-DZ"/>
        </a:p>
      </dgm:t>
    </dgm:pt>
    <dgm:pt modelId="{8363818C-231F-4FA5-8521-F2AD3C6CC674}">
      <dgm:prSet phldrT="[Texte]" custT="1"/>
      <dgm:spPr/>
      <dgm:t>
        <a:bodyPr/>
        <a:lstStyle/>
        <a:p>
          <a:pPr rtl="1"/>
          <a:r>
            <a:rPr lang="ar-DZ" sz="1400" b="1" dirty="0"/>
            <a:t>قسم العلوم التجارية</a:t>
          </a:r>
          <a:endParaRPr lang="fr-DZ" sz="1400" b="1" dirty="0"/>
        </a:p>
      </dgm:t>
    </dgm:pt>
    <dgm:pt modelId="{4F082664-9A5F-47C2-87B6-8300B334763E}" type="parTrans" cxnId="{B142264A-E3F3-458F-80E4-C8720DED7680}">
      <dgm:prSet/>
      <dgm:spPr/>
      <dgm:t>
        <a:bodyPr/>
        <a:lstStyle/>
        <a:p>
          <a:endParaRPr lang="fr-DZ"/>
        </a:p>
      </dgm:t>
    </dgm:pt>
    <dgm:pt modelId="{A4261DFC-6D95-4FC8-B574-9CA5A542470B}" type="sibTrans" cxnId="{B142264A-E3F3-458F-80E4-C8720DED7680}">
      <dgm:prSet/>
      <dgm:spPr/>
      <dgm:t>
        <a:bodyPr/>
        <a:lstStyle/>
        <a:p>
          <a:endParaRPr lang="fr-DZ"/>
        </a:p>
      </dgm:t>
    </dgm:pt>
    <dgm:pt modelId="{0F3F4AD4-823D-46FC-8F68-BE7F7252A701}">
      <dgm:prSet phldrT="[Texte]" custT="1"/>
      <dgm:spPr/>
      <dgm:t>
        <a:bodyPr/>
        <a:lstStyle/>
        <a:p>
          <a:pPr rtl="1"/>
          <a:r>
            <a:rPr lang="ar-DZ" sz="1400" b="1" dirty="0"/>
            <a:t>قسم المالية والمحاسبة</a:t>
          </a:r>
          <a:endParaRPr lang="fr-DZ" sz="1400" b="1" dirty="0"/>
        </a:p>
      </dgm:t>
    </dgm:pt>
    <dgm:pt modelId="{A65410A9-CBDB-47D2-A03E-30D04B096BD6}" type="parTrans" cxnId="{87D7879D-9363-4399-998B-185872A445F4}">
      <dgm:prSet/>
      <dgm:spPr/>
      <dgm:t>
        <a:bodyPr/>
        <a:lstStyle/>
        <a:p>
          <a:endParaRPr lang="fr-DZ"/>
        </a:p>
      </dgm:t>
    </dgm:pt>
    <dgm:pt modelId="{3A762216-74F8-4530-9ED3-5C015731D1EA}" type="sibTrans" cxnId="{87D7879D-9363-4399-998B-185872A445F4}">
      <dgm:prSet/>
      <dgm:spPr/>
      <dgm:t>
        <a:bodyPr/>
        <a:lstStyle/>
        <a:p>
          <a:endParaRPr lang="fr-DZ"/>
        </a:p>
      </dgm:t>
    </dgm:pt>
    <dgm:pt modelId="{67FFA993-93A7-4DA9-AC95-7314AA5D3065}">
      <dgm:prSet custT="1"/>
      <dgm:spPr/>
      <dgm:t>
        <a:bodyPr/>
        <a:lstStyle/>
        <a:p>
          <a:pPr algn="just" rtl="1"/>
          <a:r>
            <a:rPr lang="ar-DZ" sz="1400" b="1" dirty="0"/>
            <a:t>قسم اللغة العربية وآدابها</a:t>
          </a:r>
          <a:endParaRPr lang="fr-DZ" sz="1400" b="1" dirty="0"/>
        </a:p>
      </dgm:t>
    </dgm:pt>
    <dgm:pt modelId="{B07641EC-7E76-4F5F-A1C8-5D9F8D5ED764}" type="parTrans" cxnId="{EEC6A464-6954-4C46-811C-6284F461D507}">
      <dgm:prSet/>
      <dgm:spPr/>
      <dgm:t>
        <a:bodyPr/>
        <a:lstStyle/>
        <a:p>
          <a:endParaRPr lang="fr-DZ"/>
        </a:p>
      </dgm:t>
    </dgm:pt>
    <dgm:pt modelId="{332E8777-15BF-4FAD-974D-20FDF0B26A82}" type="sibTrans" cxnId="{EEC6A464-6954-4C46-811C-6284F461D507}">
      <dgm:prSet/>
      <dgm:spPr/>
      <dgm:t>
        <a:bodyPr/>
        <a:lstStyle/>
        <a:p>
          <a:endParaRPr lang="fr-DZ"/>
        </a:p>
      </dgm:t>
    </dgm:pt>
    <dgm:pt modelId="{D5116754-417B-4640-87A1-07809FCA2A5E}">
      <dgm:prSet custT="1"/>
      <dgm:spPr/>
      <dgm:t>
        <a:bodyPr/>
        <a:lstStyle/>
        <a:p>
          <a:pPr algn="just" rtl="1"/>
          <a:r>
            <a:rPr lang="ar-DZ" sz="1400" b="1" dirty="0"/>
            <a:t>قسم اللغة الإنجليزية</a:t>
          </a:r>
          <a:endParaRPr lang="fr-DZ" sz="1400" b="1" dirty="0"/>
        </a:p>
      </dgm:t>
    </dgm:pt>
    <dgm:pt modelId="{34D24CA7-85E2-4A70-8A5B-7431E80B68F9}" type="parTrans" cxnId="{88E6B527-8AF5-4086-87C2-AF731E84246A}">
      <dgm:prSet/>
      <dgm:spPr/>
      <dgm:t>
        <a:bodyPr/>
        <a:lstStyle/>
        <a:p>
          <a:endParaRPr lang="fr-DZ"/>
        </a:p>
      </dgm:t>
    </dgm:pt>
    <dgm:pt modelId="{D8C5E710-DE6D-4CAA-8822-0423E0AF0C0C}" type="sibTrans" cxnId="{88E6B527-8AF5-4086-87C2-AF731E84246A}">
      <dgm:prSet/>
      <dgm:spPr/>
      <dgm:t>
        <a:bodyPr/>
        <a:lstStyle/>
        <a:p>
          <a:endParaRPr lang="fr-DZ"/>
        </a:p>
      </dgm:t>
    </dgm:pt>
    <dgm:pt modelId="{A4CE226C-14C0-43DF-8E19-C7C0032C7E52}">
      <dgm:prSet custT="1"/>
      <dgm:spPr/>
      <dgm:t>
        <a:bodyPr/>
        <a:lstStyle/>
        <a:p>
          <a:pPr algn="just" rtl="1"/>
          <a:r>
            <a:rPr lang="ar-DZ" sz="1400" b="1" dirty="0"/>
            <a:t>قسم اللغة الفرنسية</a:t>
          </a:r>
          <a:endParaRPr lang="fr-DZ" sz="1400" b="1" dirty="0"/>
        </a:p>
      </dgm:t>
    </dgm:pt>
    <dgm:pt modelId="{B87FC7A7-CC55-4C27-8945-2206AF414F36}" type="parTrans" cxnId="{14A582A5-7D0B-4309-9EAC-80CDCDA49393}">
      <dgm:prSet/>
      <dgm:spPr/>
      <dgm:t>
        <a:bodyPr/>
        <a:lstStyle/>
        <a:p>
          <a:endParaRPr lang="fr-DZ"/>
        </a:p>
      </dgm:t>
    </dgm:pt>
    <dgm:pt modelId="{63A4E67E-F6ED-4C81-934A-AB435451ECE7}" type="sibTrans" cxnId="{14A582A5-7D0B-4309-9EAC-80CDCDA49393}">
      <dgm:prSet/>
      <dgm:spPr/>
      <dgm:t>
        <a:bodyPr/>
        <a:lstStyle/>
        <a:p>
          <a:endParaRPr lang="fr-DZ"/>
        </a:p>
      </dgm:t>
    </dgm:pt>
    <dgm:pt modelId="{2028D6FB-1E10-4B58-92AF-6B55D0466F06}">
      <dgm:prSet custT="1"/>
      <dgm:spPr/>
      <dgm:t>
        <a:bodyPr/>
        <a:lstStyle/>
        <a:p>
          <a:pPr algn="just" rtl="1"/>
          <a:r>
            <a:rPr lang="ar-DZ" sz="1400" b="1" dirty="0"/>
            <a:t>قسم اللغة الايطالية</a:t>
          </a:r>
          <a:endParaRPr lang="fr-DZ" sz="1400" b="1" dirty="0"/>
        </a:p>
      </dgm:t>
    </dgm:pt>
    <dgm:pt modelId="{FFBA8FE4-E268-4B10-B38D-3EB865B9659E}" type="parTrans" cxnId="{A55D0DF4-6297-49DE-9722-42484EEE69FC}">
      <dgm:prSet/>
      <dgm:spPr/>
      <dgm:t>
        <a:bodyPr/>
        <a:lstStyle/>
        <a:p>
          <a:endParaRPr lang="fr-DZ"/>
        </a:p>
      </dgm:t>
    </dgm:pt>
    <dgm:pt modelId="{371E0D8A-2D89-426F-9613-F158014C42D7}" type="sibTrans" cxnId="{A55D0DF4-6297-49DE-9722-42484EEE69FC}">
      <dgm:prSet/>
      <dgm:spPr/>
      <dgm:t>
        <a:bodyPr/>
        <a:lstStyle/>
        <a:p>
          <a:endParaRPr lang="fr-DZ"/>
        </a:p>
      </dgm:t>
    </dgm:pt>
    <dgm:pt modelId="{8F05742B-1BE5-4F79-9A7A-BF4713E8A4BE}" type="pres">
      <dgm:prSet presAssocID="{C4E74491-231B-46DC-A47A-CA302B8C9FE1}" presName="linearFlow" presStyleCnt="0">
        <dgm:presLayoutVars>
          <dgm:dir val="rev"/>
          <dgm:animLvl val="lvl"/>
          <dgm:resizeHandles val="exact"/>
        </dgm:presLayoutVars>
      </dgm:prSet>
      <dgm:spPr/>
    </dgm:pt>
    <dgm:pt modelId="{278B616D-6694-4CF0-A75B-EE10E5E169B8}" type="pres">
      <dgm:prSet presAssocID="{04DB41E7-A485-4E2C-9423-822BC9D4FFAE}" presName="composite" presStyleCnt="0"/>
      <dgm:spPr/>
    </dgm:pt>
    <dgm:pt modelId="{AEA8329F-F77A-4DCD-94C9-1B03A5C78F00}" type="pres">
      <dgm:prSet presAssocID="{04DB41E7-A485-4E2C-9423-822BC9D4FFAE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422775B-E1C3-43E6-8768-5EA0B4972FF9}" type="pres">
      <dgm:prSet presAssocID="{04DB41E7-A485-4E2C-9423-822BC9D4FFAE}" presName="descendantText" presStyleLbl="alignAcc1" presStyleIdx="0" presStyleCnt="4">
        <dgm:presLayoutVars>
          <dgm:bulletEnabled val="1"/>
        </dgm:presLayoutVars>
      </dgm:prSet>
      <dgm:spPr/>
    </dgm:pt>
    <dgm:pt modelId="{D5217B4C-894A-4180-98AE-C6D2B4C85695}" type="pres">
      <dgm:prSet presAssocID="{5F6005A2-E0CC-42AF-B6B3-D44D774B29DE}" presName="sp" presStyleCnt="0"/>
      <dgm:spPr/>
    </dgm:pt>
    <dgm:pt modelId="{93F0D02F-3287-42F8-9C40-7429C7CAF2F1}" type="pres">
      <dgm:prSet presAssocID="{52446CC5-0453-42D4-BDE1-C32D52FCFBF2}" presName="composite" presStyleCnt="0"/>
      <dgm:spPr/>
    </dgm:pt>
    <dgm:pt modelId="{8F16CDD8-7358-45A0-B0A3-7F6BF83E088D}" type="pres">
      <dgm:prSet presAssocID="{52446CC5-0453-42D4-BDE1-C32D52FCFBF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463118BF-BD8F-4E60-B085-176A894C96ED}" type="pres">
      <dgm:prSet presAssocID="{52446CC5-0453-42D4-BDE1-C32D52FCFBF2}" presName="descendantText" presStyleLbl="alignAcc1" presStyleIdx="1" presStyleCnt="4">
        <dgm:presLayoutVars>
          <dgm:bulletEnabled val="1"/>
        </dgm:presLayoutVars>
      </dgm:prSet>
      <dgm:spPr/>
    </dgm:pt>
    <dgm:pt modelId="{F703DB80-A30D-4CC4-A4A5-07EF3E446848}" type="pres">
      <dgm:prSet presAssocID="{77EDA80A-5C14-46EE-B27C-F46453D6FA87}" presName="sp" presStyleCnt="0"/>
      <dgm:spPr/>
    </dgm:pt>
    <dgm:pt modelId="{8DDFE57D-E2F1-4E0D-A54E-7438028865E4}" type="pres">
      <dgm:prSet presAssocID="{F751589C-DC5C-4E5E-8C62-D9047A2F1F4F}" presName="composite" presStyleCnt="0"/>
      <dgm:spPr/>
    </dgm:pt>
    <dgm:pt modelId="{7411223A-475F-47DA-A9FE-9CFEC9C57DEA}" type="pres">
      <dgm:prSet presAssocID="{F751589C-DC5C-4E5E-8C62-D9047A2F1F4F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F4D698F3-174E-4C98-94ED-2D75C2D7965B}" type="pres">
      <dgm:prSet presAssocID="{F751589C-DC5C-4E5E-8C62-D9047A2F1F4F}" presName="descendantText" presStyleLbl="alignAcc1" presStyleIdx="2" presStyleCnt="4">
        <dgm:presLayoutVars>
          <dgm:bulletEnabled val="1"/>
        </dgm:presLayoutVars>
      </dgm:prSet>
      <dgm:spPr/>
    </dgm:pt>
    <dgm:pt modelId="{C0D05A41-1151-45AD-9083-869697F94B91}" type="pres">
      <dgm:prSet presAssocID="{9DEAD131-70D1-4434-A50B-650810CA7BFD}" presName="sp" presStyleCnt="0"/>
      <dgm:spPr/>
    </dgm:pt>
    <dgm:pt modelId="{54CDF86A-B994-424E-9691-C6AC3F1FF338}" type="pres">
      <dgm:prSet presAssocID="{43645A48-CC25-4DF0-AEA2-9D109A035D55}" presName="composite" presStyleCnt="0"/>
      <dgm:spPr/>
    </dgm:pt>
    <dgm:pt modelId="{228FAD42-95AD-4882-A4DE-4CA2700D61D5}" type="pres">
      <dgm:prSet presAssocID="{43645A48-CC25-4DF0-AEA2-9D109A035D55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39EBEB4-7E36-4ADB-8E6C-E4224849C030}" type="pres">
      <dgm:prSet presAssocID="{43645A48-CC25-4DF0-AEA2-9D109A035D5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FD6BF01-7662-4A07-A92B-FD04627E784C}" type="presOf" srcId="{F751589C-DC5C-4E5E-8C62-D9047A2F1F4F}" destId="{7411223A-475F-47DA-A9FE-9CFEC9C57DEA}" srcOrd="0" destOrd="0" presId="urn:microsoft.com/office/officeart/2005/8/layout/chevron2"/>
    <dgm:cxn modelId="{5399BF02-A49A-470E-AA2A-22BA664277E5}" srcId="{F751589C-DC5C-4E5E-8C62-D9047A2F1F4F}" destId="{57D4373F-5F93-4232-A003-0344E84C630F}" srcOrd="1" destOrd="0" parTransId="{94E3C407-777D-4121-895B-4B1BBF38DC04}" sibTransId="{4B560719-51D2-4881-8F9F-2B08017EFD95}"/>
    <dgm:cxn modelId="{2C0C3705-4773-4001-8C60-422B3EA8A78C}" type="presOf" srcId="{43645A48-CC25-4DF0-AEA2-9D109A035D55}" destId="{228FAD42-95AD-4882-A4DE-4CA2700D61D5}" srcOrd="0" destOrd="0" presId="urn:microsoft.com/office/officeart/2005/8/layout/chevron2"/>
    <dgm:cxn modelId="{5385F70B-651B-46C3-A45B-052F8CA4748E}" type="presOf" srcId="{D1346BDA-21D4-49D3-9E22-933BE1EEF9B5}" destId="{9422775B-E1C3-43E6-8768-5EA0B4972FF9}" srcOrd="0" destOrd="2" presId="urn:microsoft.com/office/officeart/2005/8/layout/chevron2"/>
    <dgm:cxn modelId="{03659B16-ED99-4794-A76C-770168F953CC}" type="presOf" srcId="{B225E673-046E-4CB2-A44F-DB85B6103576}" destId="{463118BF-BD8F-4E60-B085-176A894C96ED}" srcOrd="0" destOrd="0" presId="urn:microsoft.com/office/officeart/2005/8/layout/chevron2"/>
    <dgm:cxn modelId="{88E6B527-8AF5-4086-87C2-AF731E84246A}" srcId="{43645A48-CC25-4DF0-AEA2-9D109A035D55}" destId="{D5116754-417B-4640-87A1-07809FCA2A5E}" srcOrd="1" destOrd="0" parTransId="{34D24CA7-85E2-4A70-8A5B-7431E80B68F9}" sibTransId="{D8C5E710-DE6D-4CAA-8822-0423E0AF0C0C}"/>
    <dgm:cxn modelId="{B60B0831-ABCE-458B-A456-0148ED7CD772}" srcId="{04DB41E7-A485-4E2C-9423-822BC9D4FFAE}" destId="{8DAE8567-5DF2-46B2-83B8-EC37AF26955A}" srcOrd="1" destOrd="0" parTransId="{2A040E3B-5F25-4B01-948B-FBD58E4EDC04}" sibTransId="{3E8FE58B-7E2D-48DA-81AD-D594D7649DA6}"/>
    <dgm:cxn modelId="{5FFE4435-B1CD-49DD-B373-735E367A488A}" type="presOf" srcId="{D5116754-417B-4640-87A1-07809FCA2A5E}" destId="{139EBEB4-7E36-4ADB-8E6C-E4224849C030}" srcOrd="0" destOrd="1" presId="urn:microsoft.com/office/officeart/2005/8/layout/chevron2"/>
    <dgm:cxn modelId="{207A5A41-9D83-41BE-BC49-49D7304C29F7}" srcId="{04DB41E7-A485-4E2C-9423-822BC9D4FFAE}" destId="{D1346BDA-21D4-49D3-9E22-933BE1EEF9B5}" srcOrd="2" destOrd="0" parTransId="{A2EECE78-8B96-48D0-9210-5A681414FCDE}" sibTransId="{29671F1D-A36D-4E55-9AA2-96189BB519E8}"/>
    <dgm:cxn modelId="{7B41BE63-B897-42B1-8575-67A88B3379FF}" type="presOf" srcId="{2028D6FB-1E10-4B58-92AF-6B55D0466F06}" destId="{139EBEB4-7E36-4ADB-8E6C-E4224849C030}" srcOrd="0" destOrd="3" presId="urn:microsoft.com/office/officeart/2005/8/layout/chevron2"/>
    <dgm:cxn modelId="{EEC6A464-6954-4C46-811C-6284F461D507}" srcId="{43645A48-CC25-4DF0-AEA2-9D109A035D55}" destId="{67FFA993-93A7-4DA9-AC95-7314AA5D3065}" srcOrd="0" destOrd="0" parTransId="{B07641EC-7E76-4F5F-A1C8-5D9F8D5ED764}" sibTransId="{332E8777-15BF-4FAD-974D-20FDF0B26A82}"/>
    <dgm:cxn modelId="{F2A79446-82E0-4070-974F-8679672730B0}" type="presOf" srcId="{57D4373F-5F93-4232-A003-0344E84C630F}" destId="{F4D698F3-174E-4C98-94ED-2D75C2D7965B}" srcOrd="0" destOrd="1" presId="urn:microsoft.com/office/officeart/2005/8/layout/chevron2"/>
    <dgm:cxn modelId="{3F545268-D980-48C8-8931-BF0297FB0D1B}" type="presOf" srcId="{A4CE226C-14C0-43DF-8E19-C7C0032C7E52}" destId="{139EBEB4-7E36-4ADB-8E6C-E4224849C030}" srcOrd="0" destOrd="2" presId="urn:microsoft.com/office/officeart/2005/8/layout/chevron2"/>
    <dgm:cxn modelId="{E0B0B169-6402-4C18-A410-32D57B04A22A}" type="presOf" srcId="{DA8AE034-8229-4D0B-A009-BA5A17FB120A}" destId="{9422775B-E1C3-43E6-8768-5EA0B4972FF9}" srcOrd="0" destOrd="0" presId="urn:microsoft.com/office/officeart/2005/8/layout/chevron2"/>
    <dgm:cxn modelId="{B142264A-E3F3-458F-80E4-C8720DED7680}" srcId="{F751589C-DC5C-4E5E-8C62-D9047A2F1F4F}" destId="{8363818C-231F-4FA5-8521-F2AD3C6CC674}" srcOrd="2" destOrd="0" parTransId="{4F082664-9A5F-47C2-87B6-8300B334763E}" sibTransId="{A4261DFC-6D95-4FC8-B574-9CA5A542470B}"/>
    <dgm:cxn modelId="{1FC3F872-82B2-4C95-8EB6-17DDEB0E37DE}" srcId="{C4E74491-231B-46DC-A47A-CA302B8C9FE1}" destId="{43645A48-CC25-4DF0-AEA2-9D109A035D55}" srcOrd="3" destOrd="0" parTransId="{5E3E782F-0B74-40DD-B2A7-0004C19B1250}" sibTransId="{AACC4139-3068-4F2B-945A-E1D51ACB587F}"/>
    <dgm:cxn modelId="{28ECB874-5B1D-4548-92E9-CB5EB2A6B0CF}" srcId="{04DB41E7-A485-4E2C-9423-822BC9D4FFAE}" destId="{DA8AE034-8229-4D0B-A009-BA5A17FB120A}" srcOrd="0" destOrd="0" parTransId="{E33D9C1C-A663-4870-B5FB-8C4C47A118CE}" sibTransId="{8A26FC56-8300-41D4-861F-3EE32832A379}"/>
    <dgm:cxn modelId="{35567D78-B345-4EB9-802B-82BA227FEFE5}" type="presOf" srcId="{807E7A63-8B53-4371-A9FD-1FE74E42FF8D}" destId="{F4D698F3-174E-4C98-94ED-2D75C2D7965B}" srcOrd="0" destOrd="0" presId="urn:microsoft.com/office/officeart/2005/8/layout/chevron2"/>
    <dgm:cxn modelId="{E842C188-B6E2-4C5D-94A5-166319BA0303}" srcId="{52446CC5-0453-42D4-BDE1-C32D52FCFBF2}" destId="{B225E673-046E-4CB2-A44F-DB85B6103576}" srcOrd="0" destOrd="0" parTransId="{C028EF86-5F6C-4466-866E-0AC119941395}" sibTransId="{A6D9FC0C-DFC8-4FBC-B201-9E2502DD93E0}"/>
    <dgm:cxn modelId="{13B2198D-4A46-423E-A09D-643F191C919F}" type="presOf" srcId="{05E95EE6-C8E9-45A5-949B-F4FE3801D4E9}" destId="{463118BF-BD8F-4E60-B085-176A894C96ED}" srcOrd="0" destOrd="1" presId="urn:microsoft.com/office/officeart/2005/8/layout/chevron2"/>
    <dgm:cxn modelId="{FD014E98-66A3-4A3F-A69F-6E2AD5C14C1D}" type="presOf" srcId="{67FFA993-93A7-4DA9-AC95-7314AA5D3065}" destId="{139EBEB4-7E36-4ADB-8E6C-E4224849C030}" srcOrd="0" destOrd="0" presId="urn:microsoft.com/office/officeart/2005/8/layout/chevron2"/>
    <dgm:cxn modelId="{87D7879D-9363-4399-998B-185872A445F4}" srcId="{F751589C-DC5C-4E5E-8C62-D9047A2F1F4F}" destId="{0F3F4AD4-823D-46FC-8F68-BE7F7252A701}" srcOrd="3" destOrd="0" parTransId="{A65410A9-CBDB-47D2-A03E-30D04B096BD6}" sibTransId="{3A762216-74F8-4530-9ED3-5C015731D1EA}"/>
    <dgm:cxn modelId="{14A582A5-7D0B-4309-9EAC-80CDCDA49393}" srcId="{43645A48-CC25-4DF0-AEA2-9D109A035D55}" destId="{A4CE226C-14C0-43DF-8E19-C7C0032C7E52}" srcOrd="2" destOrd="0" parTransId="{B87FC7A7-CC55-4C27-8945-2206AF414F36}" sibTransId="{63A4E67E-F6ED-4C81-934A-AB435451ECE7}"/>
    <dgm:cxn modelId="{EF409AA6-6319-4641-BC55-96D1601289BC}" type="presOf" srcId="{52446CC5-0453-42D4-BDE1-C32D52FCFBF2}" destId="{8F16CDD8-7358-45A0-B0A3-7F6BF83E088D}" srcOrd="0" destOrd="0" presId="urn:microsoft.com/office/officeart/2005/8/layout/chevron2"/>
    <dgm:cxn modelId="{9D4233AD-A2EC-4E37-A3B4-D9D7F041DFF6}" srcId="{C4E74491-231B-46DC-A47A-CA302B8C9FE1}" destId="{52446CC5-0453-42D4-BDE1-C32D52FCFBF2}" srcOrd="1" destOrd="0" parTransId="{264F7095-2C5E-44A5-A56D-4CEB12BCADF0}" sibTransId="{77EDA80A-5C14-46EE-B27C-F46453D6FA87}"/>
    <dgm:cxn modelId="{E8AC03B5-BD33-417C-9B1C-08C189367AB7}" srcId="{C4E74491-231B-46DC-A47A-CA302B8C9FE1}" destId="{F751589C-DC5C-4E5E-8C62-D9047A2F1F4F}" srcOrd="2" destOrd="0" parTransId="{6EDCF5E9-A283-48FC-99D7-16F11BF15EA1}" sibTransId="{9DEAD131-70D1-4434-A50B-650810CA7BFD}"/>
    <dgm:cxn modelId="{BF28FDBD-0A58-419A-8BE1-25CCE8EF131D}" type="presOf" srcId="{8DAE8567-5DF2-46B2-83B8-EC37AF26955A}" destId="{9422775B-E1C3-43E6-8768-5EA0B4972FF9}" srcOrd="0" destOrd="1" presId="urn:microsoft.com/office/officeart/2005/8/layout/chevron2"/>
    <dgm:cxn modelId="{47C78EBF-D079-40DE-BE9B-55434E9DDD56}" srcId="{52446CC5-0453-42D4-BDE1-C32D52FCFBF2}" destId="{05E95EE6-C8E9-45A5-949B-F4FE3801D4E9}" srcOrd="1" destOrd="0" parTransId="{FD792725-B3B5-4A21-A540-88C233CC0D86}" sibTransId="{104F1AF9-308F-4099-8203-2C644FED1FB1}"/>
    <dgm:cxn modelId="{71AD78CF-8670-43B4-99DB-6D68A5717335}" srcId="{C4E74491-231B-46DC-A47A-CA302B8C9FE1}" destId="{04DB41E7-A485-4E2C-9423-822BC9D4FFAE}" srcOrd="0" destOrd="0" parTransId="{F633EA6B-8153-4E7B-AAA9-46E462D50CA4}" sibTransId="{5F6005A2-E0CC-42AF-B6B3-D44D774B29DE}"/>
    <dgm:cxn modelId="{EF66DCD8-D95F-4B07-AA50-C7B688B34F12}" type="presOf" srcId="{C4E74491-231B-46DC-A47A-CA302B8C9FE1}" destId="{8F05742B-1BE5-4F79-9A7A-BF4713E8A4BE}" srcOrd="0" destOrd="0" presId="urn:microsoft.com/office/officeart/2005/8/layout/chevron2"/>
    <dgm:cxn modelId="{3EDC7FF2-3C29-462A-9589-39FF8EB6F70F}" type="presOf" srcId="{04DB41E7-A485-4E2C-9423-822BC9D4FFAE}" destId="{AEA8329F-F77A-4DCD-94C9-1B03A5C78F00}" srcOrd="0" destOrd="0" presId="urn:microsoft.com/office/officeart/2005/8/layout/chevron2"/>
    <dgm:cxn modelId="{A55D0DF4-6297-49DE-9722-42484EEE69FC}" srcId="{43645A48-CC25-4DF0-AEA2-9D109A035D55}" destId="{2028D6FB-1E10-4B58-92AF-6B55D0466F06}" srcOrd="3" destOrd="0" parTransId="{FFBA8FE4-E268-4B10-B38D-3EB865B9659E}" sibTransId="{371E0D8A-2D89-426F-9613-F158014C42D7}"/>
    <dgm:cxn modelId="{629900F8-CF66-4A39-A7FA-DDB7B109E369}" srcId="{F751589C-DC5C-4E5E-8C62-D9047A2F1F4F}" destId="{807E7A63-8B53-4371-A9FD-1FE74E42FF8D}" srcOrd="0" destOrd="0" parTransId="{759CEEA8-1A12-40E6-BABA-A3041D0BA2DD}" sibTransId="{D7A0303F-DC59-4408-B567-92713ABBCAC3}"/>
    <dgm:cxn modelId="{4BEF76FE-B7A4-4DBB-A5B0-C0948D618318}" type="presOf" srcId="{8363818C-231F-4FA5-8521-F2AD3C6CC674}" destId="{F4D698F3-174E-4C98-94ED-2D75C2D7965B}" srcOrd="0" destOrd="2" presId="urn:microsoft.com/office/officeart/2005/8/layout/chevron2"/>
    <dgm:cxn modelId="{A3FABCFE-BA4B-489B-ACB5-DFDE62EEC55F}" type="presOf" srcId="{0F3F4AD4-823D-46FC-8F68-BE7F7252A701}" destId="{F4D698F3-174E-4C98-94ED-2D75C2D7965B}" srcOrd="0" destOrd="3" presId="urn:microsoft.com/office/officeart/2005/8/layout/chevron2"/>
    <dgm:cxn modelId="{D7E41872-79A2-42BE-B885-15B6E209FFEC}" type="presParOf" srcId="{8F05742B-1BE5-4F79-9A7A-BF4713E8A4BE}" destId="{278B616D-6694-4CF0-A75B-EE10E5E169B8}" srcOrd="0" destOrd="0" presId="urn:microsoft.com/office/officeart/2005/8/layout/chevron2"/>
    <dgm:cxn modelId="{5551269F-BD6D-4F75-BF26-5008A8507E7F}" type="presParOf" srcId="{278B616D-6694-4CF0-A75B-EE10E5E169B8}" destId="{AEA8329F-F77A-4DCD-94C9-1B03A5C78F00}" srcOrd="0" destOrd="0" presId="urn:microsoft.com/office/officeart/2005/8/layout/chevron2"/>
    <dgm:cxn modelId="{6FECEBA9-C962-4B6C-807B-7175A96BC58B}" type="presParOf" srcId="{278B616D-6694-4CF0-A75B-EE10E5E169B8}" destId="{9422775B-E1C3-43E6-8768-5EA0B4972FF9}" srcOrd="1" destOrd="0" presId="urn:microsoft.com/office/officeart/2005/8/layout/chevron2"/>
    <dgm:cxn modelId="{AA68454B-59E7-48BD-9371-E388BA884BF6}" type="presParOf" srcId="{8F05742B-1BE5-4F79-9A7A-BF4713E8A4BE}" destId="{D5217B4C-894A-4180-98AE-C6D2B4C85695}" srcOrd="1" destOrd="0" presId="urn:microsoft.com/office/officeart/2005/8/layout/chevron2"/>
    <dgm:cxn modelId="{A093A3F6-5A5A-435A-AE09-3132629CEB2E}" type="presParOf" srcId="{8F05742B-1BE5-4F79-9A7A-BF4713E8A4BE}" destId="{93F0D02F-3287-42F8-9C40-7429C7CAF2F1}" srcOrd="2" destOrd="0" presId="urn:microsoft.com/office/officeart/2005/8/layout/chevron2"/>
    <dgm:cxn modelId="{43AB8FE7-95ED-43A1-AF14-2117CA21B48D}" type="presParOf" srcId="{93F0D02F-3287-42F8-9C40-7429C7CAF2F1}" destId="{8F16CDD8-7358-45A0-B0A3-7F6BF83E088D}" srcOrd="0" destOrd="0" presId="urn:microsoft.com/office/officeart/2005/8/layout/chevron2"/>
    <dgm:cxn modelId="{51635A54-8AFB-40B2-995F-0ECB8A011CD0}" type="presParOf" srcId="{93F0D02F-3287-42F8-9C40-7429C7CAF2F1}" destId="{463118BF-BD8F-4E60-B085-176A894C96ED}" srcOrd="1" destOrd="0" presId="urn:microsoft.com/office/officeart/2005/8/layout/chevron2"/>
    <dgm:cxn modelId="{7584CE31-A827-48EA-99B6-A90BC45AB281}" type="presParOf" srcId="{8F05742B-1BE5-4F79-9A7A-BF4713E8A4BE}" destId="{F703DB80-A30D-4CC4-A4A5-07EF3E446848}" srcOrd="3" destOrd="0" presId="urn:microsoft.com/office/officeart/2005/8/layout/chevron2"/>
    <dgm:cxn modelId="{1220D53F-03CA-4988-A6D0-0BC4AC6273B6}" type="presParOf" srcId="{8F05742B-1BE5-4F79-9A7A-BF4713E8A4BE}" destId="{8DDFE57D-E2F1-4E0D-A54E-7438028865E4}" srcOrd="4" destOrd="0" presId="urn:microsoft.com/office/officeart/2005/8/layout/chevron2"/>
    <dgm:cxn modelId="{61C7DB22-7A1C-432B-95B0-5956FE0B8A4D}" type="presParOf" srcId="{8DDFE57D-E2F1-4E0D-A54E-7438028865E4}" destId="{7411223A-475F-47DA-A9FE-9CFEC9C57DEA}" srcOrd="0" destOrd="0" presId="urn:microsoft.com/office/officeart/2005/8/layout/chevron2"/>
    <dgm:cxn modelId="{9F3C2D53-E804-4916-8DFF-40BD88C8F7A4}" type="presParOf" srcId="{8DDFE57D-E2F1-4E0D-A54E-7438028865E4}" destId="{F4D698F3-174E-4C98-94ED-2D75C2D7965B}" srcOrd="1" destOrd="0" presId="urn:microsoft.com/office/officeart/2005/8/layout/chevron2"/>
    <dgm:cxn modelId="{685E5C6C-96DF-4CB4-A047-402FA113B384}" type="presParOf" srcId="{8F05742B-1BE5-4F79-9A7A-BF4713E8A4BE}" destId="{C0D05A41-1151-45AD-9083-869697F94B91}" srcOrd="5" destOrd="0" presId="urn:microsoft.com/office/officeart/2005/8/layout/chevron2"/>
    <dgm:cxn modelId="{0B33BC79-7C9B-482A-BB76-7DA0E2D0A153}" type="presParOf" srcId="{8F05742B-1BE5-4F79-9A7A-BF4713E8A4BE}" destId="{54CDF86A-B994-424E-9691-C6AC3F1FF338}" srcOrd="6" destOrd="0" presId="urn:microsoft.com/office/officeart/2005/8/layout/chevron2"/>
    <dgm:cxn modelId="{9C8FB85B-7B22-4F20-8E06-A79FCD92DA8A}" type="presParOf" srcId="{54CDF86A-B994-424E-9691-C6AC3F1FF338}" destId="{228FAD42-95AD-4882-A4DE-4CA2700D61D5}" srcOrd="0" destOrd="0" presId="urn:microsoft.com/office/officeart/2005/8/layout/chevron2"/>
    <dgm:cxn modelId="{7E66FF81-45C1-4662-A501-A496F79F20A3}" type="presParOf" srcId="{54CDF86A-B994-424E-9691-C6AC3F1FF338}" destId="{139EBEB4-7E36-4ADB-8E6C-E4224849C0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ADCBBB-52CF-47E5-BC31-7496909F60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0E1725A1-3E98-4A62-8389-98D3CF0C4B96}">
      <dgm:prSet phldrT="[Texte]"/>
      <dgm:spPr/>
      <dgm:t>
        <a:bodyPr/>
        <a:lstStyle/>
        <a:p>
          <a:r>
            <a:rPr lang="ar-DZ" dirty="0">
              <a:solidFill>
                <a:schemeClr val="tx1"/>
              </a:solidFill>
            </a:rPr>
            <a:t>كلية الحقوق والعلوم السياسية</a:t>
          </a:r>
          <a:endParaRPr lang="fr-DZ" dirty="0">
            <a:solidFill>
              <a:schemeClr val="tx1"/>
            </a:solidFill>
          </a:endParaRPr>
        </a:p>
      </dgm:t>
    </dgm:pt>
    <dgm:pt modelId="{5E35DD6E-4587-40F2-88D2-B516E70FAECE}" type="parTrans" cxnId="{BD21FAD1-0660-4FCF-AA38-AC678FC34485}">
      <dgm:prSet/>
      <dgm:spPr/>
      <dgm:t>
        <a:bodyPr/>
        <a:lstStyle/>
        <a:p>
          <a:endParaRPr lang="fr-DZ"/>
        </a:p>
      </dgm:t>
    </dgm:pt>
    <dgm:pt modelId="{A3CF7DD9-B6C0-4C30-A92D-6AB7E2FDB680}" type="sibTrans" cxnId="{BD21FAD1-0660-4FCF-AA38-AC678FC34485}">
      <dgm:prSet/>
      <dgm:spPr/>
      <dgm:t>
        <a:bodyPr/>
        <a:lstStyle/>
        <a:p>
          <a:endParaRPr lang="fr-DZ"/>
        </a:p>
      </dgm:t>
    </dgm:pt>
    <dgm:pt modelId="{C9D1AFF4-1EEA-414E-AB64-E5BAE843E026}">
      <dgm:prSet phldrT="[Texte]"/>
      <dgm:spPr/>
      <dgm:t>
        <a:bodyPr/>
        <a:lstStyle/>
        <a:p>
          <a:pPr rtl="1"/>
          <a:r>
            <a:rPr lang="ar-DZ" dirty="0"/>
            <a:t>ميدان الحقوق والعلوم السياسية</a:t>
          </a:r>
          <a:endParaRPr lang="fr-DZ" dirty="0"/>
        </a:p>
      </dgm:t>
    </dgm:pt>
    <dgm:pt modelId="{FB0FF0DE-5D06-4FDB-9372-F67B5CC0F139}" type="parTrans" cxnId="{8604183D-3D1E-4BFC-800F-7AC85A48E0A2}">
      <dgm:prSet/>
      <dgm:spPr/>
      <dgm:t>
        <a:bodyPr/>
        <a:lstStyle/>
        <a:p>
          <a:endParaRPr lang="fr-DZ"/>
        </a:p>
      </dgm:t>
    </dgm:pt>
    <dgm:pt modelId="{457BF20A-6695-40A8-9C73-14FCC0FBC7F9}" type="sibTrans" cxnId="{8604183D-3D1E-4BFC-800F-7AC85A48E0A2}">
      <dgm:prSet/>
      <dgm:spPr/>
      <dgm:t>
        <a:bodyPr/>
        <a:lstStyle/>
        <a:p>
          <a:endParaRPr lang="fr-DZ"/>
        </a:p>
      </dgm:t>
    </dgm:pt>
    <dgm:pt modelId="{B2654FC9-69BB-4B85-9BCA-61F297C4563D}">
      <dgm:prSet phldrT="[Texte]"/>
      <dgm:spPr/>
      <dgm:t>
        <a:bodyPr/>
        <a:lstStyle/>
        <a:p>
          <a:r>
            <a:rPr lang="ar-DZ" dirty="0">
              <a:solidFill>
                <a:schemeClr val="tx1"/>
              </a:solidFill>
            </a:rPr>
            <a:t>كلية العلوم الإنسانية </a:t>
          </a:r>
          <a:r>
            <a:rPr lang="ar-DZ" dirty="0" err="1">
              <a:solidFill>
                <a:schemeClr val="tx1"/>
              </a:solidFill>
            </a:rPr>
            <a:t>والإجتماعية</a:t>
          </a:r>
          <a:endParaRPr lang="fr-DZ" dirty="0">
            <a:solidFill>
              <a:schemeClr val="tx1"/>
            </a:solidFill>
          </a:endParaRPr>
        </a:p>
      </dgm:t>
    </dgm:pt>
    <dgm:pt modelId="{5A383B16-9C10-484C-BE4D-268CC6F2BB6B}" type="parTrans" cxnId="{18597EA9-96B1-41BA-BC62-4FE5539BC9E2}">
      <dgm:prSet/>
      <dgm:spPr/>
      <dgm:t>
        <a:bodyPr/>
        <a:lstStyle/>
        <a:p>
          <a:endParaRPr lang="fr-DZ"/>
        </a:p>
      </dgm:t>
    </dgm:pt>
    <dgm:pt modelId="{DEE32025-AC97-4EE2-A02D-F53503DAAAFB}" type="sibTrans" cxnId="{18597EA9-96B1-41BA-BC62-4FE5539BC9E2}">
      <dgm:prSet/>
      <dgm:spPr/>
      <dgm:t>
        <a:bodyPr/>
        <a:lstStyle/>
        <a:p>
          <a:endParaRPr lang="fr-DZ"/>
        </a:p>
      </dgm:t>
    </dgm:pt>
    <dgm:pt modelId="{B6D7476E-B57E-43A5-895C-18C0EC765373}">
      <dgm:prSet phldrT="[Texte]"/>
      <dgm:spPr/>
      <dgm:t>
        <a:bodyPr/>
        <a:lstStyle/>
        <a:p>
          <a:pPr rtl="1"/>
          <a:r>
            <a:rPr lang="ar-DZ" dirty="0"/>
            <a:t>ميدان العلوم الإنسانية والاجتماعية</a:t>
          </a:r>
          <a:endParaRPr lang="fr-DZ" dirty="0"/>
        </a:p>
      </dgm:t>
    </dgm:pt>
    <dgm:pt modelId="{D0C92534-A8CA-4BC4-A418-DD9918A41E9C}" type="parTrans" cxnId="{6C71D051-174E-47BA-95F4-F1E8DFBC7029}">
      <dgm:prSet/>
      <dgm:spPr/>
      <dgm:t>
        <a:bodyPr/>
        <a:lstStyle/>
        <a:p>
          <a:endParaRPr lang="fr-DZ"/>
        </a:p>
      </dgm:t>
    </dgm:pt>
    <dgm:pt modelId="{9B6EA88C-F282-4BDA-AE2D-848E8CCE383B}" type="sibTrans" cxnId="{6C71D051-174E-47BA-95F4-F1E8DFBC7029}">
      <dgm:prSet/>
      <dgm:spPr/>
      <dgm:t>
        <a:bodyPr/>
        <a:lstStyle/>
        <a:p>
          <a:endParaRPr lang="fr-DZ"/>
        </a:p>
      </dgm:t>
    </dgm:pt>
    <dgm:pt modelId="{5CB8ACAD-4AFD-46D3-8275-37517B192A59}">
      <dgm:prSet phldrT="[Texte]"/>
      <dgm:spPr/>
      <dgm:t>
        <a:bodyPr/>
        <a:lstStyle/>
        <a:p>
          <a:pPr rtl="1"/>
          <a:r>
            <a:rPr lang="ar-DZ" dirty="0">
              <a:solidFill>
                <a:schemeClr val="tx1"/>
              </a:solidFill>
            </a:rPr>
            <a:t>كلية الآداب واللغات</a:t>
          </a:r>
          <a:endParaRPr lang="fr-DZ" dirty="0">
            <a:solidFill>
              <a:schemeClr val="tx1"/>
            </a:solidFill>
          </a:endParaRPr>
        </a:p>
      </dgm:t>
    </dgm:pt>
    <dgm:pt modelId="{D32A430E-8A32-4F13-AE6F-6C2633332D4F}" type="parTrans" cxnId="{3ADBFF08-E371-4B60-94E2-34C85880F78C}">
      <dgm:prSet/>
      <dgm:spPr/>
      <dgm:t>
        <a:bodyPr/>
        <a:lstStyle/>
        <a:p>
          <a:endParaRPr lang="fr-DZ"/>
        </a:p>
      </dgm:t>
    </dgm:pt>
    <dgm:pt modelId="{24D2C69A-6B20-41D4-A133-FA0D4F98C37A}" type="sibTrans" cxnId="{3ADBFF08-E371-4B60-94E2-34C85880F78C}">
      <dgm:prSet/>
      <dgm:spPr/>
      <dgm:t>
        <a:bodyPr/>
        <a:lstStyle/>
        <a:p>
          <a:endParaRPr lang="fr-DZ"/>
        </a:p>
      </dgm:t>
    </dgm:pt>
    <dgm:pt modelId="{A4CC789F-BFF3-425B-873B-340D5D3ADF55}">
      <dgm:prSet phldrT="[Texte]"/>
      <dgm:spPr/>
      <dgm:t>
        <a:bodyPr/>
        <a:lstStyle/>
        <a:p>
          <a:pPr rtl="1"/>
          <a:r>
            <a:rPr lang="ar-DZ" dirty="0"/>
            <a:t>ميدان اللغة العربية وآدابها</a:t>
          </a:r>
          <a:endParaRPr lang="fr-DZ" dirty="0"/>
        </a:p>
      </dgm:t>
    </dgm:pt>
    <dgm:pt modelId="{848634A6-B841-4A56-9D1F-0C5273809EDD}" type="parTrans" cxnId="{BC7D6955-9595-4CA9-9CD9-C5D1F8831793}">
      <dgm:prSet/>
      <dgm:spPr/>
      <dgm:t>
        <a:bodyPr/>
        <a:lstStyle/>
        <a:p>
          <a:endParaRPr lang="fr-DZ"/>
        </a:p>
      </dgm:t>
    </dgm:pt>
    <dgm:pt modelId="{624CD624-F18B-4CD3-9EB3-A0FE69A6C5A9}" type="sibTrans" cxnId="{BC7D6955-9595-4CA9-9CD9-C5D1F8831793}">
      <dgm:prSet/>
      <dgm:spPr/>
      <dgm:t>
        <a:bodyPr/>
        <a:lstStyle/>
        <a:p>
          <a:endParaRPr lang="fr-DZ"/>
        </a:p>
      </dgm:t>
    </dgm:pt>
    <dgm:pt modelId="{6D598228-8C77-4A2C-85EC-7BD25B0A99CA}">
      <dgm:prSet phldrT="[Texte]"/>
      <dgm:spPr/>
      <dgm:t>
        <a:bodyPr/>
        <a:lstStyle/>
        <a:p>
          <a:pPr rtl="1"/>
          <a:r>
            <a:rPr lang="ar-DZ" dirty="0"/>
            <a:t>ميدان اللغات الأجنبية</a:t>
          </a:r>
          <a:endParaRPr lang="fr-DZ" dirty="0"/>
        </a:p>
      </dgm:t>
    </dgm:pt>
    <dgm:pt modelId="{518C0578-6FB7-4D26-A1DC-151F059F34A4}" type="parTrans" cxnId="{605BC219-8577-4472-BACD-9ACD30D37348}">
      <dgm:prSet/>
      <dgm:spPr/>
      <dgm:t>
        <a:bodyPr/>
        <a:lstStyle/>
        <a:p>
          <a:endParaRPr lang="fr-DZ"/>
        </a:p>
      </dgm:t>
    </dgm:pt>
    <dgm:pt modelId="{2BD069D0-328B-4F9E-AE6A-00EFB008550E}" type="sibTrans" cxnId="{605BC219-8577-4472-BACD-9ACD30D37348}">
      <dgm:prSet/>
      <dgm:spPr/>
      <dgm:t>
        <a:bodyPr/>
        <a:lstStyle/>
        <a:p>
          <a:endParaRPr lang="fr-DZ"/>
        </a:p>
      </dgm:t>
    </dgm:pt>
    <dgm:pt modelId="{42E5B51D-B247-40E5-BB80-FE6430862ABE}">
      <dgm:prSet/>
      <dgm:spPr/>
      <dgm:t>
        <a:bodyPr/>
        <a:lstStyle/>
        <a:p>
          <a:r>
            <a:rPr lang="ar-DZ" dirty="0">
              <a:solidFill>
                <a:schemeClr val="tx1"/>
              </a:solidFill>
            </a:rPr>
            <a:t>كلية العلوم الاقتصادية والتجارية وعلوم التسيير</a:t>
          </a:r>
          <a:endParaRPr lang="fr-DZ" dirty="0">
            <a:solidFill>
              <a:schemeClr val="tx1"/>
            </a:solidFill>
          </a:endParaRPr>
        </a:p>
      </dgm:t>
    </dgm:pt>
    <dgm:pt modelId="{6477C583-780A-410E-B9E6-D7254294FE10}" type="parTrans" cxnId="{62BB9C6D-1F9A-4D12-9884-AA839AADDCAD}">
      <dgm:prSet/>
      <dgm:spPr/>
      <dgm:t>
        <a:bodyPr/>
        <a:lstStyle/>
        <a:p>
          <a:endParaRPr lang="fr-DZ"/>
        </a:p>
      </dgm:t>
    </dgm:pt>
    <dgm:pt modelId="{643CFFEA-BDF3-472D-96A6-C424E0FE875A}" type="sibTrans" cxnId="{62BB9C6D-1F9A-4D12-9884-AA839AADDCAD}">
      <dgm:prSet/>
      <dgm:spPr/>
      <dgm:t>
        <a:bodyPr/>
        <a:lstStyle/>
        <a:p>
          <a:endParaRPr lang="fr-DZ"/>
        </a:p>
      </dgm:t>
    </dgm:pt>
    <dgm:pt modelId="{8374D41D-EABB-4A3F-A3A1-757DB0EC9516}" type="pres">
      <dgm:prSet presAssocID="{73ADCBBB-52CF-47E5-BC31-7496909F6013}" presName="Name0" presStyleCnt="0">
        <dgm:presLayoutVars>
          <dgm:dir val="rev"/>
          <dgm:animLvl val="lvl"/>
          <dgm:resizeHandles val="exact"/>
        </dgm:presLayoutVars>
      </dgm:prSet>
      <dgm:spPr/>
    </dgm:pt>
    <dgm:pt modelId="{C392F74D-7342-40D1-8FE1-397CB0561087}" type="pres">
      <dgm:prSet presAssocID="{0E1725A1-3E98-4A62-8389-98D3CF0C4B96}" presName="linNode" presStyleCnt="0"/>
      <dgm:spPr/>
    </dgm:pt>
    <dgm:pt modelId="{A341A6F1-0390-4114-AEBB-9F38D9A11614}" type="pres">
      <dgm:prSet presAssocID="{0E1725A1-3E98-4A62-8389-98D3CF0C4B96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F47CBD57-09F5-40A6-8F66-5C358974613C}" type="pres">
      <dgm:prSet presAssocID="{0E1725A1-3E98-4A62-8389-98D3CF0C4B96}" presName="descendantText" presStyleLbl="alignAccFollowNode1" presStyleIdx="0" presStyleCnt="3">
        <dgm:presLayoutVars>
          <dgm:bulletEnabled val="1"/>
        </dgm:presLayoutVars>
      </dgm:prSet>
      <dgm:spPr/>
    </dgm:pt>
    <dgm:pt modelId="{6211BC46-74C5-4AF2-9573-8D3506984C1C}" type="pres">
      <dgm:prSet presAssocID="{A3CF7DD9-B6C0-4C30-A92D-6AB7E2FDB680}" presName="sp" presStyleCnt="0"/>
      <dgm:spPr/>
    </dgm:pt>
    <dgm:pt modelId="{7F954FF0-9DD5-4584-8766-61943A162189}" type="pres">
      <dgm:prSet presAssocID="{B2654FC9-69BB-4B85-9BCA-61F297C4563D}" presName="linNode" presStyleCnt="0"/>
      <dgm:spPr/>
    </dgm:pt>
    <dgm:pt modelId="{C01D64BB-DE17-4F0C-8BF2-A1252286ED99}" type="pres">
      <dgm:prSet presAssocID="{B2654FC9-69BB-4B85-9BCA-61F297C4563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484CCFA-EECB-4FAC-BC25-F0FB7682222C}" type="pres">
      <dgm:prSet presAssocID="{B2654FC9-69BB-4B85-9BCA-61F297C4563D}" presName="descendantText" presStyleLbl="alignAccFollowNode1" presStyleIdx="1" presStyleCnt="3">
        <dgm:presLayoutVars>
          <dgm:bulletEnabled val="1"/>
        </dgm:presLayoutVars>
      </dgm:prSet>
      <dgm:spPr/>
    </dgm:pt>
    <dgm:pt modelId="{C3531040-DCE0-410E-A730-F22E2328FC1B}" type="pres">
      <dgm:prSet presAssocID="{DEE32025-AC97-4EE2-A02D-F53503DAAAFB}" presName="sp" presStyleCnt="0"/>
      <dgm:spPr/>
    </dgm:pt>
    <dgm:pt modelId="{39E38438-A9E3-4FFE-A550-C6EBF6926B75}" type="pres">
      <dgm:prSet presAssocID="{42E5B51D-B247-40E5-BB80-FE6430862ABE}" presName="linNode" presStyleCnt="0"/>
      <dgm:spPr/>
    </dgm:pt>
    <dgm:pt modelId="{131D8A4D-5710-42BF-9059-51B9CA3B6B2B}" type="pres">
      <dgm:prSet presAssocID="{42E5B51D-B247-40E5-BB80-FE6430862ABE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3469B74F-35D4-43FA-BB0F-0994BB55BE7B}" type="pres">
      <dgm:prSet presAssocID="{643CFFEA-BDF3-472D-96A6-C424E0FE875A}" presName="sp" presStyleCnt="0"/>
      <dgm:spPr/>
    </dgm:pt>
    <dgm:pt modelId="{4F078C47-AFB5-4321-9454-3C1CCFF3A3FC}" type="pres">
      <dgm:prSet presAssocID="{5CB8ACAD-4AFD-46D3-8275-37517B192A59}" presName="linNode" presStyleCnt="0"/>
      <dgm:spPr/>
    </dgm:pt>
    <dgm:pt modelId="{F24EBF13-9BA1-4C3D-8A8D-4B2F19B31E93}" type="pres">
      <dgm:prSet presAssocID="{5CB8ACAD-4AFD-46D3-8275-37517B192A59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AD2C6F08-6148-4D7D-A8CB-A1AB938D6629}" type="pres">
      <dgm:prSet presAssocID="{5CB8ACAD-4AFD-46D3-8275-37517B192A5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C273708-43C1-4D2C-B95A-24C662CD5E28}" type="presOf" srcId="{B2654FC9-69BB-4B85-9BCA-61F297C4563D}" destId="{C01D64BB-DE17-4F0C-8BF2-A1252286ED99}" srcOrd="0" destOrd="0" presId="urn:microsoft.com/office/officeart/2005/8/layout/vList5"/>
    <dgm:cxn modelId="{3ADBFF08-E371-4B60-94E2-34C85880F78C}" srcId="{73ADCBBB-52CF-47E5-BC31-7496909F6013}" destId="{5CB8ACAD-4AFD-46D3-8275-37517B192A59}" srcOrd="3" destOrd="0" parTransId="{D32A430E-8A32-4F13-AE6F-6C2633332D4F}" sibTransId="{24D2C69A-6B20-41D4-A133-FA0D4F98C37A}"/>
    <dgm:cxn modelId="{710D1619-E08A-4C24-8818-E7CA451341E3}" type="presOf" srcId="{6D598228-8C77-4A2C-85EC-7BD25B0A99CA}" destId="{AD2C6F08-6148-4D7D-A8CB-A1AB938D6629}" srcOrd="0" destOrd="1" presId="urn:microsoft.com/office/officeart/2005/8/layout/vList5"/>
    <dgm:cxn modelId="{605BC219-8577-4472-BACD-9ACD30D37348}" srcId="{5CB8ACAD-4AFD-46D3-8275-37517B192A59}" destId="{6D598228-8C77-4A2C-85EC-7BD25B0A99CA}" srcOrd="1" destOrd="0" parTransId="{518C0578-6FB7-4D26-A1DC-151F059F34A4}" sibTransId="{2BD069D0-328B-4F9E-AE6A-00EFB008550E}"/>
    <dgm:cxn modelId="{CED8431D-7D45-44D5-BDFA-6D996757073E}" type="presOf" srcId="{C9D1AFF4-1EEA-414E-AB64-E5BAE843E026}" destId="{F47CBD57-09F5-40A6-8F66-5C358974613C}" srcOrd="0" destOrd="0" presId="urn:microsoft.com/office/officeart/2005/8/layout/vList5"/>
    <dgm:cxn modelId="{5C95BA39-1AE5-479D-A394-79C77125610E}" type="presOf" srcId="{A4CC789F-BFF3-425B-873B-340D5D3ADF55}" destId="{AD2C6F08-6148-4D7D-A8CB-A1AB938D6629}" srcOrd="0" destOrd="0" presId="urn:microsoft.com/office/officeart/2005/8/layout/vList5"/>
    <dgm:cxn modelId="{8604183D-3D1E-4BFC-800F-7AC85A48E0A2}" srcId="{0E1725A1-3E98-4A62-8389-98D3CF0C4B96}" destId="{C9D1AFF4-1EEA-414E-AB64-E5BAE843E026}" srcOrd="0" destOrd="0" parTransId="{FB0FF0DE-5D06-4FDB-9372-F67B5CC0F139}" sibTransId="{457BF20A-6695-40A8-9C73-14FCC0FBC7F9}"/>
    <dgm:cxn modelId="{57402345-E730-4D96-BDFD-934016DE292A}" type="presOf" srcId="{0E1725A1-3E98-4A62-8389-98D3CF0C4B96}" destId="{A341A6F1-0390-4114-AEBB-9F38D9A11614}" srcOrd="0" destOrd="0" presId="urn:microsoft.com/office/officeart/2005/8/layout/vList5"/>
    <dgm:cxn modelId="{62BB9C6D-1F9A-4D12-9884-AA839AADDCAD}" srcId="{73ADCBBB-52CF-47E5-BC31-7496909F6013}" destId="{42E5B51D-B247-40E5-BB80-FE6430862ABE}" srcOrd="2" destOrd="0" parTransId="{6477C583-780A-410E-B9E6-D7254294FE10}" sibTransId="{643CFFEA-BDF3-472D-96A6-C424E0FE875A}"/>
    <dgm:cxn modelId="{6C71D051-174E-47BA-95F4-F1E8DFBC7029}" srcId="{B2654FC9-69BB-4B85-9BCA-61F297C4563D}" destId="{B6D7476E-B57E-43A5-895C-18C0EC765373}" srcOrd="0" destOrd="0" parTransId="{D0C92534-A8CA-4BC4-A418-DD9918A41E9C}" sibTransId="{9B6EA88C-F282-4BDA-AE2D-848E8CCE383B}"/>
    <dgm:cxn modelId="{BC7D6955-9595-4CA9-9CD9-C5D1F8831793}" srcId="{5CB8ACAD-4AFD-46D3-8275-37517B192A59}" destId="{A4CC789F-BFF3-425B-873B-340D5D3ADF55}" srcOrd="0" destOrd="0" parTransId="{848634A6-B841-4A56-9D1F-0C5273809EDD}" sibTransId="{624CD624-F18B-4CD3-9EB3-A0FE69A6C5A9}"/>
    <dgm:cxn modelId="{00BEF595-DF8F-47F1-8CBA-ECF360AA8377}" type="presOf" srcId="{42E5B51D-B247-40E5-BB80-FE6430862ABE}" destId="{131D8A4D-5710-42BF-9059-51B9CA3B6B2B}" srcOrd="0" destOrd="0" presId="urn:microsoft.com/office/officeart/2005/8/layout/vList5"/>
    <dgm:cxn modelId="{8DA134A1-F16C-4E3B-9DCA-CB2CA87689BF}" type="presOf" srcId="{5CB8ACAD-4AFD-46D3-8275-37517B192A59}" destId="{F24EBF13-9BA1-4C3D-8A8D-4B2F19B31E93}" srcOrd="0" destOrd="0" presId="urn:microsoft.com/office/officeart/2005/8/layout/vList5"/>
    <dgm:cxn modelId="{18597EA9-96B1-41BA-BC62-4FE5539BC9E2}" srcId="{73ADCBBB-52CF-47E5-BC31-7496909F6013}" destId="{B2654FC9-69BB-4B85-9BCA-61F297C4563D}" srcOrd="1" destOrd="0" parTransId="{5A383B16-9C10-484C-BE4D-268CC6F2BB6B}" sibTransId="{DEE32025-AC97-4EE2-A02D-F53503DAAAFB}"/>
    <dgm:cxn modelId="{3338F1C3-B799-4774-BDB4-809B09AA584B}" type="presOf" srcId="{73ADCBBB-52CF-47E5-BC31-7496909F6013}" destId="{8374D41D-EABB-4A3F-A3A1-757DB0EC9516}" srcOrd="0" destOrd="0" presId="urn:microsoft.com/office/officeart/2005/8/layout/vList5"/>
    <dgm:cxn modelId="{5F4F2BD0-418F-4F3A-B136-22FA8BB58D52}" type="presOf" srcId="{B6D7476E-B57E-43A5-895C-18C0EC765373}" destId="{9484CCFA-EECB-4FAC-BC25-F0FB7682222C}" srcOrd="0" destOrd="0" presId="urn:microsoft.com/office/officeart/2005/8/layout/vList5"/>
    <dgm:cxn modelId="{BD21FAD1-0660-4FCF-AA38-AC678FC34485}" srcId="{73ADCBBB-52CF-47E5-BC31-7496909F6013}" destId="{0E1725A1-3E98-4A62-8389-98D3CF0C4B96}" srcOrd="0" destOrd="0" parTransId="{5E35DD6E-4587-40F2-88D2-B516E70FAECE}" sibTransId="{A3CF7DD9-B6C0-4C30-A92D-6AB7E2FDB680}"/>
    <dgm:cxn modelId="{6688777F-065B-4B40-8C43-3A4930777C31}" type="presParOf" srcId="{8374D41D-EABB-4A3F-A3A1-757DB0EC9516}" destId="{C392F74D-7342-40D1-8FE1-397CB0561087}" srcOrd="0" destOrd="0" presId="urn:microsoft.com/office/officeart/2005/8/layout/vList5"/>
    <dgm:cxn modelId="{CA3805F2-FF20-4326-86A0-24FDCD331376}" type="presParOf" srcId="{C392F74D-7342-40D1-8FE1-397CB0561087}" destId="{A341A6F1-0390-4114-AEBB-9F38D9A11614}" srcOrd="0" destOrd="0" presId="urn:microsoft.com/office/officeart/2005/8/layout/vList5"/>
    <dgm:cxn modelId="{0E2A08AA-69BD-470B-8061-00081F4DBD05}" type="presParOf" srcId="{C392F74D-7342-40D1-8FE1-397CB0561087}" destId="{F47CBD57-09F5-40A6-8F66-5C358974613C}" srcOrd="1" destOrd="0" presId="urn:microsoft.com/office/officeart/2005/8/layout/vList5"/>
    <dgm:cxn modelId="{2AF76EBD-AD24-428A-8923-7A403356EEFE}" type="presParOf" srcId="{8374D41D-EABB-4A3F-A3A1-757DB0EC9516}" destId="{6211BC46-74C5-4AF2-9573-8D3506984C1C}" srcOrd="1" destOrd="0" presId="urn:microsoft.com/office/officeart/2005/8/layout/vList5"/>
    <dgm:cxn modelId="{F05B774E-6293-4AE7-94FC-72FD465ABC10}" type="presParOf" srcId="{8374D41D-EABB-4A3F-A3A1-757DB0EC9516}" destId="{7F954FF0-9DD5-4584-8766-61943A162189}" srcOrd="2" destOrd="0" presId="urn:microsoft.com/office/officeart/2005/8/layout/vList5"/>
    <dgm:cxn modelId="{000F2153-9827-4207-B1CA-01101DD40BF6}" type="presParOf" srcId="{7F954FF0-9DD5-4584-8766-61943A162189}" destId="{C01D64BB-DE17-4F0C-8BF2-A1252286ED99}" srcOrd="0" destOrd="0" presId="urn:microsoft.com/office/officeart/2005/8/layout/vList5"/>
    <dgm:cxn modelId="{46604A63-9948-4125-9B3F-210952CDC7C5}" type="presParOf" srcId="{7F954FF0-9DD5-4584-8766-61943A162189}" destId="{9484CCFA-EECB-4FAC-BC25-F0FB7682222C}" srcOrd="1" destOrd="0" presId="urn:microsoft.com/office/officeart/2005/8/layout/vList5"/>
    <dgm:cxn modelId="{C39DD408-C2C4-47AF-A151-908A466521B5}" type="presParOf" srcId="{8374D41D-EABB-4A3F-A3A1-757DB0EC9516}" destId="{C3531040-DCE0-410E-A730-F22E2328FC1B}" srcOrd="3" destOrd="0" presId="urn:microsoft.com/office/officeart/2005/8/layout/vList5"/>
    <dgm:cxn modelId="{4892E7B6-C78A-4CC7-B4B4-E5249E5D2196}" type="presParOf" srcId="{8374D41D-EABB-4A3F-A3A1-757DB0EC9516}" destId="{39E38438-A9E3-4FFE-A550-C6EBF6926B75}" srcOrd="4" destOrd="0" presId="urn:microsoft.com/office/officeart/2005/8/layout/vList5"/>
    <dgm:cxn modelId="{83667B34-FD03-49F6-AD87-02489CEF2283}" type="presParOf" srcId="{39E38438-A9E3-4FFE-A550-C6EBF6926B75}" destId="{131D8A4D-5710-42BF-9059-51B9CA3B6B2B}" srcOrd="0" destOrd="0" presId="urn:microsoft.com/office/officeart/2005/8/layout/vList5"/>
    <dgm:cxn modelId="{43240A87-8312-4BF7-B1FE-63BA827E3D37}" type="presParOf" srcId="{8374D41D-EABB-4A3F-A3A1-757DB0EC9516}" destId="{3469B74F-35D4-43FA-BB0F-0994BB55BE7B}" srcOrd="5" destOrd="0" presId="urn:microsoft.com/office/officeart/2005/8/layout/vList5"/>
    <dgm:cxn modelId="{938DEC9E-8966-4EA5-9D46-13CE1C4377A8}" type="presParOf" srcId="{8374D41D-EABB-4A3F-A3A1-757DB0EC9516}" destId="{4F078C47-AFB5-4321-9454-3C1CCFF3A3FC}" srcOrd="6" destOrd="0" presId="urn:microsoft.com/office/officeart/2005/8/layout/vList5"/>
    <dgm:cxn modelId="{09CC31D6-DBA3-4A15-8556-94EEB05A3536}" type="presParOf" srcId="{4F078C47-AFB5-4321-9454-3C1CCFF3A3FC}" destId="{F24EBF13-9BA1-4C3D-8A8D-4B2F19B31E93}" srcOrd="0" destOrd="0" presId="urn:microsoft.com/office/officeart/2005/8/layout/vList5"/>
    <dgm:cxn modelId="{D5D31BD4-9FD8-4171-881D-402075ABC4B4}" type="presParOf" srcId="{4F078C47-AFB5-4321-9454-3C1CCFF3A3FC}" destId="{AD2C6F08-6148-4D7D-A8CB-A1AB938D66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B3A19-37BB-4F5E-960F-9834E5413ADB}">
      <dsp:nvSpPr>
        <dsp:cNvPr id="0" name=""/>
        <dsp:cNvSpPr/>
      </dsp:nvSpPr>
      <dsp:spPr>
        <a:xfrm>
          <a:off x="6511193" y="310895"/>
          <a:ext cx="4940252" cy="19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9"/>
              </a:lnTo>
              <a:lnTo>
                <a:pt x="4940252" y="96809"/>
              </a:lnTo>
              <a:lnTo>
                <a:pt x="4940252" y="193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80E51-6FFD-459C-B5C4-9B98192CD25B}">
      <dsp:nvSpPr>
        <dsp:cNvPr id="0" name=""/>
        <dsp:cNvSpPr/>
      </dsp:nvSpPr>
      <dsp:spPr>
        <a:xfrm>
          <a:off x="6511193" y="310895"/>
          <a:ext cx="3365535" cy="19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9"/>
              </a:lnTo>
              <a:lnTo>
                <a:pt x="3365535" y="96809"/>
              </a:lnTo>
              <a:lnTo>
                <a:pt x="3365535" y="193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DC65F-4702-4FAC-9DE0-AC198C5464FE}">
      <dsp:nvSpPr>
        <dsp:cNvPr id="0" name=""/>
        <dsp:cNvSpPr/>
      </dsp:nvSpPr>
      <dsp:spPr>
        <a:xfrm>
          <a:off x="6511193" y="310895"/>
          <a:ext cx="1793400" cy="19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9"/>
              </a:lnTo>
              <a:lnTo>
                <a:pt x="1793400" y="96809"/>
              </a:lnTo>
              <a:lnTo>
                <a:pt x="1793400" y="193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5E5E9-A9B9-4085-B6FB-03FD9209F855}">
      <dsp:nvSpPr>
        <dsp:cNvPr id="0" name=""/>
        <dsp:cNvSpPr/>
      </dsp:nvSpPr>
      <dsp:spPr>
        <a:xfrm>
          <a:off x="6511193" y="310895"/>
          <a:ext cx="328838" cy="19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9"/>
              </a:lnTo>
              <a:lnTo>
                <a:pt x="328838" y="96809"/>
              </a:lnTo>
              <a:lnTo>
                <a:pt x="328838" y="193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55001-2DA6-4E75-9EEF-02A237FE0FCA}">
      <dsp:nvSpPr>
        <dsp:cNvPr id="0" name=""/>
        <dsp:cNvSpPr/>
      </dsp:nvSpPr>
      <dsp:spPr>
        <a:xfrm>
          <a:off x="4975399" y="4513193"/>
          <a:ext cx="209077" cy="424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117"/>
              </a:lnTo>
              <a:lnTo>
                <a:pt x="209077" y="42411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EF86A-50E1-411F-B1CD-1104A4EA14A3}">
      <dsp:nvSpPr>
        <dsp:cNvPr id="0" name=""/>
        <dsp:cNvSpPr/>
      </dsp:nvSpPr>
      <dsp:spPr>
        <a:xfrm>
          <a:off x="5412181" y="3858576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73859" y="0"/>
              </a:moveTo>
              <a:lnTo>
                <a:pt x="73859" y="96809"/>
              </a:lnTo>
              <a:lnTo>
                <a:pt x="45720" y="96809"/>
              </a:ln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4C470-8B7D-4083-A6C9-5D77F6108C15}">
      <dsp:nvSpPr>
        <dsp:cNvPr id="0" name=""/>
        <dsp:cNvSpPr/>
      </dsp:nvSpPr>
      <dsp:spPr>
        <a:xfrm>
          <a:off x="5440320" y="3203959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32BDA-7659-4B9E-A599-020668CF3C8D}">
      <dsp:nvSpPr>
        <dsp:cNvPr id="0" name=""/>
        <dsp:cNvSpPr/>
      </dsp:nvSpPr>
      <dsp:spPr>
        <a:xfrm>
          <a:off x="5440320" y="2549343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BA710-E88F-4F03-8C57-852A53F2A36E}">
      <dsp:nvSpPr>
        <dsp:cNvPr id="0" name=""/>
        <dsp:cNvSpPr/>
      </dsp:nvSpPr>
      <dsp:spPr>
        <a:xfrm>
          <a:off x="5440320" y="1894726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0DFD8-68CB-4A5A-9C11-423578C0FB2A}">
      <dsp:nvSpPr>
        <dsp:cNvPr id="0" name=""/>
        <dsp:cNvSpPr/>
      </dsp:nvSpPr>
      <dsp:spPr>
        <a:xfrm>
          <a:off x="5440320" y="1240110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5BCB5-336D-4F0B-92F8-893050637EB4}">
      <dsp:nvSpPr>
        <dsp:cNvPr id="0" name=""/>
        <dsp:cNvSpPr/>
      </dsp:nvSpPr>
      <dsp:spPr>
        <a:xfrm>
          <a:off x="5486040" y="310895"/>
          <a:ext cx="1025152" cy="193618"/>
        </a:xfrm>
        <a:custGeom>
          <a:avLst/>
          <a:gdLst/>
          <a:ahLst/>
          <a:cxnLst/>
          <a:rect l="0" t="0" r="0" b="0"/>
          <a:pathLst>
            <a:path>
              <a:moveTo>
                <a:pt x="1025152" y="0"/>
              </a:moveTo>
              <a:lnTo>
                <a:pt x="1025152" y="96809"/>
              </a:lnTo>
              <a:lnTo>
                <a:pt x="0" y="96809"/>
              </a:lnTo>
              <a:lnTo>
                <a:pt x="0" y="193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9D16D-48A2-446D-9EA0-406C5597C20D}">
      <dsp:nvSpPr>
        <dsp:cNvPr id="0" name=""/>
        <dsp:cNvSpPr/>
      </dsp:nvSpPr>
      <dsp:spPr>
        <a:xfrm>
          <a:off x="3617101" y="3246551"/>
          <a:ext cx="138299" cy="424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117"/>
              </a:lnTo>
              <a:lnTo>
                <a:pt x="138299" y="42411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9A8FC-B07E-4980-9C90-0844FA8FE6FA}">
      <dsp:nvSpPr>
        <dsp:cNvPr id="0" name=""/>
        <dsp:cNvSpPr/>
      </dsp:nvSpPr>
      <dsp:spPr>
        <a:xfrm>
          <a:off x="3940179" y="2591934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C5DB5-7ED2-47F3-8D76-90A3B3EA534E}">
      <dsp:nvSpPr>
        <dsp:cNvPr id="0" name=""/>
        <dsp:cNvSpPr/>
      </dsp:nvSpPr>
      <dsp:spPr>
        <a:xfrm>
          <a:off x="3940179" y="1937318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5B7DA-B3D3-4E89-8D18-F21820F081D8}">
      <dsp:nvSpPr>
        <dsp:cNvPr id="0" name=""/>
        <dsp:cNvSpPr/>
      </dsp:nvSpPr>
      <dsp:spPr>
        <a:xfrm>
          <a:off x="3940179" y="1282701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82C02-9307-4AA2-83D2-B8208FF8AA94}">
      <dsp:nvSpPr>
        <dsp:cNvPr id="0" name=""/>
        <dsp:cNvSpPr/>
      </dsp:nvSpPr>
      <dsp:spPr>
        <a:xfrm>
          <a:off x="3985899" y="310895"/>
          <a:ext cx="2525294" cy="193618"/>
        </a:xfrm>
        <a:custGeom>
          <a:avLst/>
          <a:gdLst/>
          <a:ahLst/>
          <a:cxnLst/>
          <a:rect l="0" t="0" r="0" b="0"/>
          <a:pathLst>
            <a:path>
              <a:moveTo>
                <a:pt x="2525294" y="0"/>
              </a:moveTo>
              <a:lnTo>
                <a:pt x="2525294" y="96809"/>
              </a:lnTo>
              <a:lnTo>
                <a:pt x="0" y="96809"/>
              </a:lnTo>
              <a:lnTo>
                <a:pt x="0" y="193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3BDA9-7641-4446-B566-0EB4FA6FB611}">
      <dsp:nvSpPr>
        <dsp:cNvPr id="0" name=""/>
        <dsp:cNvSpPr/>
      </dsp:nvSpPr>
      <dsp:spPr>
        <a:xfrm>
          <a:off x="2719778" y="310895"/>
          <a:ext cx="3791414" cy="193618"/>
        </a:xfrm>
        <a:custGeom>
          <a:avLst/>
          <a:gdLst/>
          <a:ahLst/>
          <a:cxnLst/>
          <a:rect l="0" t="0" r="0" b="0"/>
          <a:pathLst>
            <a:path>
              <a:moveTo>
                <a:pt x="3791414" y="0"/>
              </a:moveTo>
              <a:lnTo>
                <a:pt x="3791414" y="96809"/>
              </a:lnTo>
              <a:lnTo>
                <a:pt x="0" y="96809"/>
              </a:lnTo>
              <a:lnTo>
                <a:pt x="0" y="193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451FD2-98D3-48A9-ACAF-D999E71989AA}">
      <dsp:nvSpPr>
        <dsp:cNvPr id="0" name=""/>
        <dsp:cNvSpPr/>
      </dsp:nvSpPr>
      <dsp:spPr>
        <a:xfrm>
          <a:off x="1007217" y="2507530"/>
          <a:ext cx="166842" cy="424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117"/>
              </a:lnTo>
              <a:lnTo>
                <a:pt x="166842" y="42411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CCE43-6D49-4A0D-82E2-0995AE4F9BE3}">
      <dsp:nvSpPr>
        <dsp:cNvPr id="0" name=""/>
        <dsp:cNvSpPr/>
      </dsp:nvSpPr>
      <dsp:spPr>
        <a:xfrm>
          <a:off x="1406412" y="1852914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98A03-642E-4F25-84BC-E1583642AA1A}">
      <dsp:nvSpPr>
        <dsp:cNvPr id="0" name=""/>
        <dsp:cNvSpPr/>
      </dsp:nvSpPr>
      <dsp:spPr>
        <a:xfrm>
          <a:off x="1406412" y="1198297"/>
          <a:ext cx="91440" cy="1936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61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7A739-0454-4A9F-977B-42B9BD2CF160}">
      <dsp:nvSpPr>
        <dsp:cNvPr id="0" name=""/>
        <dsp:cNvSpPr/>
      </dsp:nvSpPr>
      <dsp:spPr>
        <a:xfrm>
          <a:off x="1452132" y="310895"/>
          <a:ext cx="5059061" cy="193618"/>
        </a:xfrm>
        <a:custGeom>
          <a:avLst/>
          <a:gdLst/>
          <a:ahLst/>
          <a:cxnLst/>
          <a:rect l="0" t="0" r="0" b="0"/>
          <a:pathLst>
            <a:path>
              <a:moveTo>
                <a:pt x="5059061" y="0"/>
              </a:moveTo>
              <a:lnTo>
                <a:pt x="5059061" y="96809"/>
              </a:lnTo>
              <a:lnTo>
                <a:pt x="0" y="96809"/>
              </a:lnTo>
              <a:lnTo>
                <a:pt x="0" y="1936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702407-ADB5-47B3-BDC1-B17E3ED6D10E}">
      <dsp:nvSpPr>
        <dsp:cNvPr id="0" name=""/>
        <dsp:cNvSpPr/>
      </dsp:nvSpPr>
      <dsp:spPr>
        <a:xfrm>
          <a:off x="5550751" y="538"/>
          <a:ext cx="1920884" cy="310357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800" b="1" kern="1200" dirty="0">
              <a:solidFill>
                <a:schemeClr val="tx1"/>
              </a:solidFill>
            </a:rPr>
            <a:t>مديرية</a:t>
          </a:r>
          <a:r>
            <a:rPr lang="ar-DZ" sz="2400" b="1" kern="1200" dirty="0">
              <a:solidFill>
                <a:schemeClr val="tx1"/>
              </a:solidFill>
            </a:rPr>
            <a:t> </a:t>
          </a:r>
          <a:r>
            <a:rPr lang="ar-DZ" sz="1800" b="1" kern="1200" dirty="0">
              <a:solidFill>
                <a:schemeClr val="tx1"/>
              </a:solidFill>
            </a:rPr>
            <a:t>الجامعة</a:t>
          </a:r>
          <a:endParaRPr lang="fr-DZ" sz="1800" b="1" kern="1200" dirty="0">
            <a:solidFill>
              <a:schemeClr val="tx1"/>
            </a:solidFill>
          </a:endParaRPr>
        </a:p>
      </dsp:txBody>
      <dsp:txXfrm>
        <a:off x="5550751" y="538"/>
        <a:ext cx="1920884" cy="310357"/>
      </dsp:txXfrm>
    </dsp:sp>
    <dsp:sp modelId="{C7C065E8-A22C-4814-BB1F-F1128AB0075E}">
      <dsp:nvSpPr>
        <dsp:cNvPr id="0" name=""/>
        <dsp:cNvSpPr/>
      </dsp:nvSpPr>
      <dsp:spPr>
        <a:xfrm>
          <a:off x="869113" y="504514"/>
          <a:ext cx="1166038" cy="69378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المصالح المشتركة</a:t>
          </a:r>
          <a:endParaRPr lang="fr-DZ" sz="800" kern="1200" dirty="0">
            <a:solidFill>
              <a:schemeClr val="tx1"/>
            </a:solidFill>
          </a:endParaRPr>
        </a:p>
      </dsp:txBody>
      <dsp:txXfrm>
        <a:off x="869113" y="504514"/>
        <a:ext cx="1166038" cy="693782"/>
      </dsp:txXfrm>
    </dsp:sp>
    <dsp:sp modelId="{9A24CA34-427E-4BA9-BFB3-F81DEECB5A8E}">
      <dsp:nvSpPr>
        <dsp:cNvPr id="0" name=""/>
        <dsp:cNvSpPr/>
      </dsp:nvSpPr>
      <dsp:spPr>
        <a:xfrm>
          <a:off x="880665" y="1391916"/>
          <a:ext cx="1142932" cy="46099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مركز التعليم المكثف للغات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880665" y="1391916"/>
        <a:ext cx="1142932" cy="460997"/>
      </dsp:txXfrm>
    </dsp:sp>
    <dsp:sp modelId="{E8EA0E4A-AE36-40B3-87E6-66FF0AF922B2}">
      <dsp:nvSpPr>
        <dsp:cNvPr id="0" name=""/>
        <dsp:cNvSpPr/>
      </dsp:nvSpPr>
      <dsp:spPr>
        <a:xfrm>
          <a:off x="895989" y="2046533"/>
          <a:ext cx="1112285" cy="46099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مركز الطبع والسمعي البصري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895989" y="2046533"/>
        <a:ext cx="1112285" cy="460997"/>
      </dsp:txXfrm>
    </dsp:sp>
    <dsp:sp modelId="{598A4E0C-580E-4F13-9733-032FB8FBBA07}">
      <dsp:nvSpPr>
        <dsp:cNvPr id="0" name=""/>
        <dsp:cNvSpPr/>
      </dsp:nvSpPr>
      <dsp:spPr>
        <a:xfrm>
          <a:off x="1174060" y="2701149"/>
          <a:ext cx="1227249" cy="460997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مركز الأنظمة وشبكة الاعلام والاتصال والتعليم المتلفز والتعليم عن بعد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1174060" y="2701149"/>
        <a:ext cx="1227249" cy="460997"/>
      </dsp:txXfrm>
    </dsp:sp>
    <dsp:sp modelId="{B11A2EE2-A981-4C29-B3F5-A013BF5E3B6A}">
      <dsp:nvSpPr>
        <dsp:cNvPr id="0" name=""/>
        <dsp:cNvSpPr/>
      </dsp:nvSpPr>
      <dsp:spPr>
        <a:xfrm>
          <a:off x="2228770" y="504514"/>
          <a:ext cx="982017" cy="77048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المكتبة المركزية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2228770" y="504514"/>
        <a:ext cx="982017" cy="770488"/>
      </dsp:txXfrm>
    </dsp:sp>
    <dsp:sp modelId="{74B6C10A-0076-4006-AC13-8DF1C3353E33}">
      <dsp:nvSpPr>
        <dsp:cNvPr id="0" name=""/>
        <dsp:cNvSpPr/>
      </dsp:nvSpPr>
      <dsp:spPr>
        <a:xfrm>
          <a:off x="3404406" y="504514"/>
          <a:ext cx="1162986" cy="77818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50" b="1" kern="1200" dirty="0">
              <a:solidFill>
                <a:schemeClr val="tx1"/>
              </a:solidFill>
            </a:rPr>
            <a:t>الكليات</a:t>
          </a:r>
          <a:endParaRPr lang="fr-DZ" sz="1050" b="1" kern="1200" dirty="0">
            <a:solidFill>
              <a:schemeClr val="tx1"/>
            </a:solidFill>
          </a:endParaRPr>
        </a:p>
      </dsp:txBody>
      <dsp:txXfrm>
        <a:off x="3404406" y="504514"/>
        <a:ext cx="1162986" cy="778186"/>
      </dsp:txXfrm>
    </dsp:sp>
    <dsp:sp modelId="{1426DC53-6B60-4960-9E15-D4102BC8B964}">
      <dsp:nvSpPr>
        <dsp:cNvPr id="0" name=""/>
        <dsp:cNvSpPr/>
      </dsp:nvSpPr>
      <dsp:spPr>
        <a:xfrm>
          <a:off x="3524901" y="1476320"/>
          <a:ext cx="921995" cy="460997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كلية الحقوق والعلوم السياسية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3524901" y="1476320"/>
        <a:ext cx="921995" cy="460997"/>
      </dsp:txXfrm>
    </dsp:sp>
    <dsp:sp modelId="{D013DE66-004E-4F60-8F7C-2A2F5DB9D56C}">
      <dsp:nvSpPr>
        <dsp:cNvPr id="0" name=""/>
        <dsp:cNvSpPr/>
      </dsp:nvSpPr>
      <dsp:spPr>
        <a:xfrm>
          <a:off x="3524901" y="2130937"/>
          <a:ext cx="921995" cy="460997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كلية العلوم الإنسانية </a:t>
          </a:r>
          <a:r>
            <a:rPr lang="ar-DZ" sz="1000" b="1" kern="1200" dirty="0" err="1">
              <a:solidFill>
                <a:schemeClr val="tx1"/>
              </a:solidFill>
            </a:rPr>
            <a:t>والإجتماعية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3524901" y="2130937"/>
        <a:ext cx="921995" cy="460997"/>
      </dsp:txXfrm>
    </dsp:sp>
    <dsp:sp modelId="{5DC511F9-CCB0-4B55-AFB9-876B9AFA8E01}">
      <dsp:nvSpPr>
        <dsp:cNvPr id="0" name=""/>
        <dsp:cNvSpPr/>
      </dsp:nvSpPr>
      <dsp:spPr>
        <a:xfrm>
          <a:off x="3524901" y="2785553"/>
          <a:ext cx="921995" cy="460997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كلية العلوم الاقتصادية وعلوم التسيير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3524901" y="2785553"/>
        <a:ext cx="921995" cy="460997"/>
      </dsp:txXfrm>
    </dsp:sp>
    <dsp:sp modelId="{4BF314EC-D7FE-47BB-8B5E-2D13E56AD3DE}">
      <dsp:nvSpPr>
        <dsp:cNvPr id="0" name=""/>
        <dsp:cNvSpPr/>
      </dsp:nvSpPr>
      <dsp:spPr>
        <a:xfrm>
          <a:off x="3755400" y="3440170"/>
          <a:ext cx="921995" cy="460997"/>
        </a:xfrm>
        <a:prstGeom prst="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كلية الآداب واللغات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3755400" y="3440170"/>
        <a:ext cx="921995" cy="460997"/>
      </dsp:txXfrm>
    </dsp:sp>
    <dsp:sp modelId="{81C7FD93-0ECA-448E-BCC4-C970C61299C9}">
      <dsp:nvSpPr>
        <dsp:cNvPr id="0" name=""/>
        <dsp:cNvSpPr/>
      </dsp:nvSpPr>
      <dsp:spPr>
        <a:xfrm>
          <a:off x="4897365" y="504514"/>
          <a:ext cx="1177350" cy="73559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الأمانة العامة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4897365" y="504514"/>
        <a:ext cx="1177350" cy="735595"/>
      </dsp:txXfrm>
    </dsp:sp>
    <dsp:sp modelId="{18A0E083-6FDE-44E1-98AA-7C12F8ACF004}">
      <dsp:nvSpPr>
        <dsp:cNvPr id="0" name=""/>
        <dsp:cNvSpPr/>
      </dsp:nvSpPr>
      <dsp:spPr>
        <a:xfrm>
          <a:off x="4913214" y="1433729"/>
          <a:ext cx="1145652" cy="460997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المديرية الفرعية للوسائل والصيانة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4913214" y="1433729"/>
        <a:ext cx="1145652" cy="460997"/>
      </dsp:txXfrm>
    </dsp:sp>
    <dsp:sp modelId="{E703BDFA-73DB-4039-B77F-3795760F2610}">
      <dsp:nvSpPr>
        <dsp:cNvPr id="0" name=""/>
        <dsp:cNvSpPr/>
      </dsp:nvSpPr>
      <dsp:spPr>
        <a:xfrm>
          <a:off x="4955418" y="2088345"/>
          <a:ext cx="1061244" cy="460997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المديرية الفرعية للمالية والمحاسبة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4955418" y="2088345"/>
        <a:ext cx="1061244" cy="460997"/>
      </dsp:txXfrm>
    </dsp:sp>
    <dsp:sp modelId="{36CC96D5-ED33-4CB0-A730-CF1844ED7F5F}">
      <dsp:nvSpPr>
        <dsp:cNvPr id="0" name=""/>
        <dsp:cNvSpPr/>
      </dsp:nvSpPr>
      <dsp:spPr>
        <a:xfrm>
          <a:off x="4913214" y="2742962"/>
          <a:ext cx="1145652" cy="460997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المديرية الفرعية للمستخدمين والتكوين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4913214" y="2742962"/>
        <a:ext cx="1145652" cy="460997"/>
      </dsp:txXfrm>
    </dsp:sp>
    <dsp:sp modelId="{660E13F3-9262-4732-8496-96F065D854DA}">
      <dsp:nvSpPr>
        <dsp:cNvPr id="0" name=""/>
        <dsp:cNvSpPr/>
      </dsp:nvSpPr>
      <dsp:spPr>
        <a:xfrm>
          <a:off x="4871014" y="3397578"/>
          <a:ext cx="1230052" cy="460997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المديرية الفرعية للأنشطة العلمية والثقافية والرياضية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4871014" y="3397578"/>
        <a:ext cx="1230052" cy="460997"/>
      </dsp:txXfrm>
    </dsp:sp>
    <dsp:sp modelId="{907984CB-3701-4782-98FE-919EF03575CE}">
      <dsp:nvSpPr>
        <dsp:cNvPr id="0" name=""/>
        <dsp:cNvSpPr/>
      </dsp:nvSpPr>
      <dsp:spPr>
        <a:xfrm>
          <a:off x="4854773" y="4052195"/>
          <a:ext cx="1206255" cy="460997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مكتب التنظيم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4854773" y="4052195"/>
        <a:ext cx="1206255" cy="460997"/>
      </dsp:txXfrm>
    </dsp:sp>
    <dsp:sp modelId="{DBF10C14-FF13-4DF4-913B-28B425149AB1}">
      <dsp:nvSpPr>
        <dsp:cNvPr id="0" name=""/>
        <dsp:cNvSpPr/>
      </dsp:nvSpPr>
      <dsp:spPr>
        <a:xfrm>
          <a:off x="5184477" y="4706812"/>
          <a:ext cx="1140591" cy="460997"/>
        </a:xfrm>
        <a:prstGeom prst="rect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مكتب الأمن الداخلي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5184477" y="4706812"/>
        <a:ext cx="1140591" cy="460997"/>
      </dsp:txXfrm>
    </dsp:sp>
    <dsp:sp modelId="{00089306-E23B-4AFE-A4E9-9EA310F46041}">
      <dsp:nvSpPr>
        <dsp:cNvPr id="0" name=""/>
        <dsp:cNvSpPr/>
      </dsp:nvSpPr>
      <dsp:spPr>
        <a:xfrm>
          <a:off x="6268335" y="504514"/>
          <a:ext cx="1143393" cy="704252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نيابة مديرية الجامعة للتنمية والاستشراف</a:t>
          </a:r>
          <a:endParaRPr lang="fr-DZ" sz="1000" b="1" kern="1200" dirty="0">
            <a:solidFill>
              <a:schemeClr val="tx1"/>
            </a:solidFill>
          </a:endParaRPr>
        </a:p>
      </dsp:txBody>
      <dsp:txXfrm>
        <a:off x="6268335" y="504514"/>
        <a:ext cx="1143393" cy="704252"/>
      </dsp:txXfrm>
    </dsp:sp>
    <dsp:sp modelId="{7ABB8CDA-C964-4CF2-9B85-DCB0A4EBF750}">
      <dsp:nvSpPr>
        <dsp:cNvPr id="0" name=""/>
        <dsp:cNvSpPr/>
      </dsp:nvSpPr>
      <dsp:spPr>
        <a:xfrm>
          <a:off x="7605348" y="504514"/>
          <a:ext cx="1398491" cy="72742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نيابة مديرية الجامعة للعلاقات الخارجية والتعاون والتنشيط والاتصال والتظاهرات العلمية</a:t>
          </a:r>
        </a:p>
      </dsp:txBody>
      <dsp:txXfrm>
        <a:off x="7605348" y="504514"/>
        <a:ext cx="1398491" cy="727421"/>
      </dsp:txXfrm>
    </dsp:sp>
    <dsp:sp modelId="{CFC4E71A-3BCE-49A3-B31B-7A92B9DCC970}">
      <dsp:nvSpPr>
        <dsp:cNvPr id="0" name=""/>
        <dsp:cNvSpPr/>
      </dsp:nvSpPr>
      <dsp:spPr>
        <a:xfrm>
          <a:off x="9197458" y="504514"/>
          <a:ext cx="1358541" cy="75406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نيابة مديرية الجامعة للتكوين العالي فيما بعد التدرج والتأهيل الجامعي والبحث العلمي</a:t>
          </a:r>
        </a:p>
      </dsp:txBody>
      <dsp:txXfrm>
        <a:off x="9197458" y="504514"/>
        <a:ext cx="1358541" cy="754067"/>
      </dsp:txXfrm>
    </dsp:sp>
    <dsp:sp modelId="{E319E0E0-7726-4650-A93D-2489D9A8BE60}">
      <dsp:nvSpPr>
        <dsp:cNvPr id="0" name=""/>
        <dsp:cNvSpPr/>
      </dsp:nvSpPr>
      <dsp:spPr>
        <a:xfrm>
          <a:off x="10749619" y="504514"/>
          <a:ext cx="1403654" cy="78418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نيابة مديرية الجامعة للتكوين العالي في الطورين الأول والثاني والتكوين المتواصل والشهادات وكذا التكوين العالي في التدرج</a:t>
          </a:r>
          <a:endParaRPr lang="fr-DZ" sz="1000" b="1" kern="1200" dirty="0"/>
        </a:p>
      </dsp:txBody>
      <dsp:txXfrm>
        <a:off x="10749619" y="504514"/>
        <a:ext cx="1403654" cy="784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ECF99-AE98-4841-B5CB-D7616C7461A3}">
      <dsp:nvSpPr>
        <dsp:cNvPr id="0" name=""/>
        <dsp:cNvSpPr/>
      </dsp:nvSpPr>
      <dsp:spPr>
        <a:xfrm>
          <a:off x="0" y="385305"/>
          <a:ext cx="8596668" cy="8154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400" kern="1200" dirty="0"/>
            <a:t>كلية الحقوق والعلوم السياسية</a:t>
          </a:r>
          <a:endParaRPr lang="fr-DZ" sz="3400" kern="1200" dirty="0"/>
        </a:p>
      </dsp:txBody>
      <dsp:txXfrm>
        <a:off x="39809" y="425114"/>
        <a:ext cx="8517050" cy="735872"/>
      </dsp:txXfrm>
    </dsp:sp>
    <dsp:sp modelId="{3264D525-716B-4C4B-82E0-DF7F44C0A210}">
      <dsp:nvSpPr>
        <dsp:cNvPr id="0" name=""/>
        <dsp:cNvSpPr/>
      </dsp:nvSpPr>
      <dsp:spPr>
        <a:xfrm>
          <a:off x="0" y="1298715"/>
          <a:ext cx="8596668" cy="92700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just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400" kern="1200" dirty="0"/>
            <a:t>كلية العلوم الإنسانية </a:t>
          </a:r>
          <a:r>
            <a:rPr lang="ar-DZ" sz="3400" kern="1200" dirty="0" err="1"/>
            <a:t>والإجتماعية</a:t>
          </a:r>
          <a:endParaRPr lang="fr-DZ" sz="3400" kern="1200" dirty="0"/>
        </a:p>
      </dsp:txBody>
      <dsp:txXfrm>
        <a:off x="45253" y="1343968"/>
        <a:ext cx="8506162" cy="836502"/>
      </dsp:txXfrm>
    </dsp:sp>
    <dsp:sp modelId="{8C4D7D24-EDC1-4594-B118-FA29FA613CDC}">
      <dsp:nvSpPr>
        <dsp:cNvPr id="0" name=""/>
        <dsp:cNvSpPr/>
      </dsp:nvSpPr>
      <dsp:spPr>
        <a:xfrm>
          <a:off x="0" y="2327158"/>
          <a:ext cx="8596668" cy="815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just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400" kern="1200" dirty="0"/>
            <a:t>كلية العلوم الاقتصادية والتجارية وعلوم التسيير</a:t>
          </a:r>
          <a:endParaRPr lang="fr-DZ" sz="3400" kern="1200" dirty="0">
            <a:solidFill>
              <a:schemeClr val="tx1"/>
            </a:solidFill>
          </a:endParaRPr>
        </a:p>
      </dsp:txBody>
      <dsp:txXfrm>
        <a:off x="39809" y="2366967"/>
        <a:ext cx="8517050" cy="735872"/>
      </dsp:txXfrm>
    </dsp:sp>
    <dsp:sp modelId="{ADAC5B08-C40C-48E1-BD9E-9A419C1217BB}">
      <dsp:nvSpPr>
        <dsp:cNvPr id="0" name=""/>
        <dsp:cNvSpPr/>
      </dsp:nvSpPr>
      <dsp:spPr>
        <a:xfrm>
          <a:off x="0" y="3237053"/>
          <a:ext cx="8596668" cy="8154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just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3400" kern="1200" dirty="0"/>
            <a:t>كلية الآداب واللغات</a:t>
          </a:r>
          <a:endParaRPr lang="fr-DZ" sz="3400" kern="1200" dirty="0">
            <a:solidFill>
              <a:schemeClr val="tx1"/>
            </a:solidFill>
          </a:endParaRPr>
        </a:p>
      </dsp:txBody>
      <dsp:txXfrm>
        <a:off x="39809" y="3276862"/>
        <a:ext cx="8517050" cy="7358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8329F-F77A-4DCD-94C9-1B03A5C78F00}">
      <dsp:nvSpPr>
        <dsp:cNvPr id="0" name=""/>
        <dsp:cNvSpPr/>
      </dsp:nvSpPr>
      <dsp:spPr>
        <a:xfrm rot="5400000">
          <a:off x="7523464" y="194699"/>
          <a:ext cx="1262592" cy="883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كلية الحقوق والعلوم السياسية</a:t>
          </a:r>
          <a:endParaRPr lang="fr-DZ" sz="1000" b="1" kern="1200" dirty="0">
            <a:solidFill>
              <a:schemeClr val="tx1"/>
            </a:solidFill>
          </a:endParaRPr>
        </a:p>
      </dsp:txBody>
      <dsp:txXfrm rot="-5400000">
        <a:off x="7712853" y="447217"/>
        <a:ext cx="883814" cy="378778"/>
      </dsp:txXfrm>
    </dsp:sp>
    <dsp:sp modelId="{9422775B-E1C3-43E6-8768-5EA0B4972FF9}">
      <dsp:nvSpPr>
        <dsp:cNvPr id="0" name=""/>
        <dsp:cNvSpPr/>
      </dsp:nvSpPr>
      <dsp:spPr>
        <a:xfrm rot="16200000">
          <a:off x="3445868" y="-3440557"/>
          <a:ext cx="821116" cy="77128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13792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600" b="1" kern="1200" dirty="0"/>
            <a:t>قسم القانون العام</a:t>
          </a:r>
          <a:endParaRPr lang="fr-DZ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600" b="1" kern="1200" dirty="0"/>
            <a:t>قسم القانون الخاص</a:t>
          </a:r>
          <a:endParaRPr lang="fr-DZ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600" b="1" kern="1200" dirty="0"/>
            <a:t>قسم العلوم السياسية</a:t>
          </a:r>
          <a:endParaRPr lang="fr-DZ" sz="1600" b="1" kern="1200" dirty="0"/>
        </a:p>
      </dsp:txBody>
      <dsp:txXfrm rot="5400000">
        <a:off x="40084" y="45395"/>
        <a:ext cx="7672769" cy="740948"/>
      </dsp:txXfrm>
    </dsp:sp>
    <dsp:sp modelId="{8F16CDD8-7358-45A0-B0A3-7F6BF83E088D}">
      <dsp:nvSpPr>
        <dsp:cNvPr id="0" name=""/>
        <dsp:cNvSpPr/>
      </dsp:nvSpPr>
      <dsp:spPr>
        <a:xfrm rot="5400000">
          <a:off x="7523464" y="1310959"/>
          <a:ext cx="1262592" cy="883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50" b="1" kern="1200" dirty="0">
              <a:solidFill>
                <a:schemeClr val="tx1"/>
              </a:solidFill>
            </a:rPr>
            <a:t>كلية العلوم الإنسانية </a:t>
          </a:r>
          <a:r>
            <a:rPr lang="ar-DZ" sz="1050" b="1" kern="1200" dirty="0" err="1">
              <a:solidFill>
                <a:schemeClr val="tx1"/>
              </a:solidFill>
            </a:rPr>
            <a:t>والإجتماعية</a:t>
          </a:r>
          <a:endParaRPr lang="fr-DZ" sz="1050" b="1" kern="1200" dirty="0">
            <a:solidFill>
              <a:schemeClr val="tx1"/>
            </a:solidFill>
          </a:endParaRPr>
        </a:p>
      </dsp:txBody>
      <dsp:txXfrm rot="-5400000">
        <a:off x="7712853" y="1563477"/>
        <a:ext cx="883814" cy="378778"/>
      </dsp:txXfrm>
    </dsp:sp>
    <dsp:sp modelId="{463118BF-BD8F-4E60-B085-176A894C96ED}">
      <dsp:nvSpPr>
        <dsp:cNvPr id="0" name=""/>
        <dsp:cNvSpPr/>
      </dsp:nvSpPr>
      <dsp:spPr>
        <a:xfrm rot="16200000">
          <a:off x="3446084" y="-2324513"/>
          <a:ext cx="820685" cy="77128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13792" bIns="10160" numCol="1" spcCol="1270" anchor="ctr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600" b="1" kern="1200" dirty="0"/>
            <a:t>قسم العلوم الإنسانية</a:t>
          </a:r>
          <a:endParaRPr lang="fr-DZ" sz="1600" b="1" kern="1200" dirty="0"/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600" b="1" kern="1200" dirty="0"/>
            <a:t>قسم العلوم </a:t>
          </a:r>
          <a:r>
            <a:rPr lang="ar-DZ" sz="1600" b="1" kern="1200" dirty="0" err="1"/>
            <a:t>الإجتماعية</a:t>
          </a:r>
          <a:endParaRPr lang="fr-DZ" sz="1600" b="1" kern="1200" dirty="0"/>
        </a:p>
      </dsp:txBody>
      <dsp:txXfrm rot="5400000">
        <a:off x="40064" y="1161633"/>
        <a:ext cx="7672790" cy="740559"/>
      </dsp:txXfrm>
    </dsp:sp>
    <dsp:sp modelId="{7411223A-475F-47DA-A9FE-9CFEC9C57DEA}">
      <dsp:nvSpPr>
        <dsp:cNvPr id="0" name=""/>
        <dsp:cNvSpPr/>
      </dsp:nvSpPr>
      <dsp:spPr>
        <a:xfrm rot="5400000">
          <a:off x="7523464" y="2427220"/>
          <a:ext cx="1262592" cy="883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000" b="1" kern="1200" dirty="0">
              <a:solidFill>
                <a:schemeClr val="tx1"/>
              </a:solidFill>
            </a:rPr>
            <a:t>كلية العلوم الاقتصادية والتجارية وعلوم التسيير</a:t>
          </a:r>
          <a:endParaRPr lang="fr-DZ" sz="1000" b="1" kern="1200" dirty="0">
            <a:solidFill>
              <a:schemeClr val="tx1"/>
            </a:solidFill>
          </a:endParaRPr>
        </a:p>
      </dsp:txBody>
      <dsp:txXfrm rot="-5400000">
        <a:off x="7712853" y="2679738"/>
        <a:ext cx="883814" cy="378778"/>
      </dsp:txXfrm>
    </dsp:sp>
    <dsp:sp modelId="{F4D698F3-174E-4C98-94ED-2D75C2D7965B}">
      <dsp:nvSpPr>
        <dsp:cNvPr id="0" name=""/>
        <dsp:cNvSpPr/>
      </dsp:nvSpPr>
      <dsp:spPr>
        <a:xfrm rot="16200000">
          <a:off x="3446084" y="-1208252"/>
          <a:ext cx="820685" cy="77128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99568" bIns="8890" numCol="1" spcCol="1270" anchor="ctr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400" b="1" kern="1200" dirty="0"/>
            <a:t>قسم العلوم الاقتصادية</a:t>
          </a:r>
          <a:endParaRPr lang="fr-DZ" sz="1400" b="1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400" b="1" kern="1200" dirty="0"/>
            <a:t>قسم علوم التسيير</a:t>
          </a:r>
          <a:endParaRPr lang="fr-DZ" sz="1400" b="1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400" b="1" kern="1200" dirty="0"/>
            <a:t>قسم العلوم التجارية</a:t>
          </a:r>
          <a:endParaRPr lang="fr-DZ" sz="1400" b="1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400" b="1" kern="1200" dirty="0"/>
            <a:t>قسم المالية والمحاسبة</a:t>
          </a:r>
          <a:endParaRPr lang="fr-DZ" sz="1400" b="1" kern="1200" dirty="0"/>
        </a:p>
      </dsp:txBody>
      <dsp:txXfrm rot="5400000">
        <a:off x="40064" y="2277894"/>
        <a:ext cx="7672790" cy="740559"/>
      </dsp:txXfrm>
    </dsp:sp>
    <dsp:sp modelId="{228FAD42-95AD-4882-A4DE-4CA2700D61D5}">
      <dsp:nvSpPr>
        <dsp:cNvPr id="0" name=""/>
        <dsp:cNvSpPr/>
      </dsp:nvSpPr>
      <dsp:spPr>
        <a:xfrm rot="5400000">
          <a:off x="7523464" y="3543480"/>
          <a:ext cx="1262592" cy="883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1300" b="1" kern="1200" dirty="0">
              <a:solidFill>
                <a:schemeClr val="tx1"/>
              </a:solidFill>
            </a:rPr>
            <a:t>كلية الآداب واللغات</a:t>
          </a:r>
          <a:endParaRPr lang="fr-DZ" sz="1300" b="1" kern="1200" dirty="0">
            <a:solidFill>
              <a:schemeClr val="tx1"/>
            </a:solidFill>
          </a:endParaRPr>
        </a:p>
      </dsp:txBody>
      <dsp:txXfrm rot="-5400000">
        <a:off x="7712853" y="3795998"/>
        <a:ext cx="883814" cy="378778"/>
      </dsp:txXfrm>
    </dsp:sp>
    <dsp:sp modelId="{139EBEB4-7E36-4ADB-8E6C-E4224849C030}">
      <dsp:nvSpPr>
        <dsp:cNvPr id="0" name=""/>
        <dsp:cNvSpPr/>
      </dsp:nvSpPr>
      <dsp:spPr>
        <a:xfrm rot="16200000">
          <a:off x="3446084" y="-91991"/>
          <a:ext cx="820685" cy="77128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99568" bIns="8890" numCol="1" spcCol="1270" anchor="ctr" anchorCtr="0">
          <a:noAutofit/>
        </a:bodyPr>
        <a:lstStyle/>
        <a:p>
          <a:pPr marL="114300" lvl="1" indent="-114300" algn="just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400" b="1" kern="1200" dirty="0"/>
            <a:t>قسم اللغة العربية وآدابها</a:t>
          </a:r>
          <a:endParaRPr lang="fr-DZ" sz="1400" b="1" kern="1200" dirty="0"/>
        </a:p>
        <a:p>
          <a:pPr marL="114300" lvl="1" indent="-114300" algn="just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400" b="1" kern="1200" dirty="0"/>
            <a:t>قسم اللغة الإنجليزية</a:t>
          </a:r>
          <a:endParaRPr lang="fr-DZ" sz="1400" b="1" kern="1200" dirty="0"/>
        </a:p>
        <a:p>
          <a:pPr marL="114300" lvl="1" indent="-114300" algn="just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400" b="1" kern="1200" dirty="0"/>
            <a:t>قسم اللغة الفرنسية</a:t>
          </a:r>
          <a:endParaRPr lang="fr-DZ" sz="1400" b="1" kern="1200" dirty="0"/>
        </a:p>
        <a:p>
          <a:pPr marL="114300" lvl="1" indent="-114300" algn="just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1400" b="1" kern="1200" dirty="0"/>
            <a:t>قسم اللغة الايطالية</a:t>
          </a:r>
          <a:endParaRPr lang="fr-DZ" sz="1400" b="1" kern="1200" dirty="0"/>
        </a:p>
      </dsp:txBody>
      <dsp:txXfrm rot="5400000">
        <a:off x="40064" y="3394155"/>
        <a:ext cx="7672790" cy="7405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CBD57-09F5-40A6-8F66-5C358974613C}">
      <dsp:nvSpPr>
        <dsp:cNvPr id="0" name=""/>
        <dsp:cNvSpPr/>
      </dsp:nvSpPr>
      <dsp:spPr>
        <a:xfrm rot="16200000">
          <a:off x="2306027" y="-2192488"/>
          <a:ext cx="889812" cy="5501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300" kern="1200" dirty="0"/>
            <a:t>ميدان الحقوق والعلوم السياسية</a:t>
          </a:r>
          <a:endParaRPr lang="fr-DZ" sz="2300" kern="1200" dirty="0"/>
        </a:p>
      </dsp:txBody>
      <dsp:txXfrm rot="5400000">
        <a:off x="43437" y="156976"/>
        <a:ext cx="5458430" cy="802938"/>
      </dsp:txXfrm>
    </dsp:sp>
    <dsp:sp modelId="{A341A6F1-0390-4114-AEBB-9F38D9A11614}">
      <dsp:nvSpPr>
        <dsp:cNvPr id="0" name=""/>
        <dsp:cNvSpPr/>
      </dsp:nvSpPr>
      <dsp:spPr>
        <a:xfrm>
          <a:off x="5501867" y="2312"/>
          <a:ext cx="3094800" cy="1112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>
              <a:solidFill>
                <a:schemeClr val="tx1"/>
              </a:solidFill>
            </a:rPr>
            <a:t>كلية الحقوق والعلوم السياسية</a:t>
          </a:r>
          <a:endParaRPr lang="fr-DZ" sz="2300" kern="1200" dirty="0">
            <a:solidFill>
              <a:schemeClr val="tx1"/>
            </a:solidFill>
          </a:endParaRPr>
        </a:p>
      </dsp:txBody>
      <dsp:txXfrm>
        <a:off x="5556163" y="56608"/>
        <a:ext cx="2986208" cy="1003673"/>
      </dsp:txXfrm>
    </dsp:sp>
    <dsp:sp modelId="{9484CCFA-EECB-4FAC-BC25-F0FB7682222C}">
      <dsp:nvSpPr>
        <dsp:cNvPr id="0" name=""/>
        <dsp:cNvSpPr/>
      </dsp:nvSpPr>
      <dsp:spPr>
        <a:xfrm rot="16200000">
          <a:off x="2306027" y="-1024610"/>
          <a:ext cx="889812" cy="5501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300" kern="1200" dirty="0"/>
            <a:t>ميدان العلوم الإنسانية والاجتماعية</a:t>
          </a:r>
          <a:endParaRPr lang="fr-DZ" sz="2300" kern="1200" dirty="0"/>
        </a:p>
      </dsp:txBody>
      <dsp:txXfrm rot="5400000">
        <a:off x="43437" y="1324854"/>
        <a:ext cx="5458430" cy="802938"/>
      </dsp:txXfrm>
    </dsp:sp>
    <dsp:sp modelId="{C01D64BB-DE17-4F0C-8BF2-A1252286ED99}">
      <dsp:nvSpPr>
        <dsp:cNvPr id="0" name=""/>
        <dsp:cNvSpPr/>
      </dsp:nvSpPr>
      <dsp:spPr>
        <a:xfrm>
          <a:off x="5501867" y="1170190"/>
          <a:ext cx="3094800" cy="1112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>
              <a:solidFill>
                <a:schemeClr val="tx1"/>
              </a:solidFill>
            </a:rPr>
            <a:t>كلية العلوم الإنسانية </a:t>
          </a:r>
          <a:r>
            <a:rPr lang="ar-DZ" sz="2300" kern="1200" dirty="0" err="1">
              <a:solidFill>
                <a:schemeClr val="tx1"/>
              </a:solidFill>
            </a:rPr>
            <a:t>والإجتماعية</a:t>
          </a:r>
          <a:endParaRPr lang="fr-DZ" sz="2300" kern="1200" dirty="0">
            <a:solidFill>
              <a:schemeClr val="tx1"/>
            </a:solidFill>
          </a:endParaRPr>
        </a:p>
      </dsp:txBody>
      <dsp:txXfrm>
        <a:off x="5556163" y="1224486"/>
        <a:ext cx="2986208" cy="1003673"/>
      </dsp:txXfrm>
    </dsp:sp>
    <dsp:sp modelId="{131D8A4D-5710-42BF-9059-51B9CA3B6B2B}">
      <dsp:nvSpPr>
        <dsp:cNvPr id="0" name=""/>
        <dsp:cNvSpPr/>
      </dsp:nvSpPr>
      <dsp:spPr>
        <a:xfrm>
          <a:off x="5501867" y="2338069"/>
          <a:ext cx="3094800" cy="1112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>
              <a:solidFill>
                <a:schemeClr val="tx1"/>
              </a:solidFill>
            </a:rPr>
            <a:t>كلية العلوم الاقتصادية والتجارية وعلوم التسيير</a:t>
          </a:r>
          <a:endParaRPr lang="fr-DZ" sz="2300" kern="1200" dirty="0">
            <a:solidFill>
              <a:schemeClr val="tx1"/>
            </a:solidFill>
          </a:endParaRPr>
        </a:p>
      </dsp:txBody>
      <dsp:txXfrm>
        <a:off x="5556163" y="2392365"/>
        <a:ext cx="2986208" cy="1003673"/>
      </dsp:txXfrm>
    </dsp:sp>
    <dsp:sp modelId="{AD2C6F08-6148-4D7D-A8CB-A1AB938D6629}">
      <dsp:nvSpPr>
        <dsp:cNvPr id="0" name=""/>
        <dsp:cNvSpPr/>
      </dsp:nvSpPr>
      <dsp:spPr>
        <a:xfrm rot="16200000">
          <a:off x="2306027" y="1311146"/>
          <a:ext cx="889812" cy="55018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300" kern="1200" dirty="0"/>
            <a:t>ميدان اللغة العربية وآدابها</a:t>
          </a:r>
          <a:endParaRPr lang="fr-DZ" sz="2300" kern="1200" dirty="0"/>
        </a:p>
        <a:p>
          <a:pPr marL="228600" lvl="1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DZ" sz="2300" kern="1200" dirty="0"/>
            <a:t>ميدان اللغات الأجنبية</a:t>
          </a:r>
          <a:endParaRPr lang="fr-DZ" sz="2300" kern="1200" dirty="0"/>
        </a:p>
      </dsp:txBody>
      <dsp:txXfrm rot="5400000">
        <a:off x="43437" y="3660611"/>
        <a:ext cx="5458430" cy="802938"/>
      </dsp:txXfrm>
    </dsp:sp>
    <dsp:sp modelId="{F24EBF13-9BA1-4C3D-8A8D-4B2F19B31E93}">
      <dsp:nvSpPr>
        <dsp:cNvPr id="0" name=""/>
        <dsp:cNvSpPr/>
      </dsp:nvSpPr>
      <dsp:spPr>
        <a:xfrm>
          <a:off x="5501867" y="3505947"/>
          <a:ext cx="3094800" cy="1112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300" kern="1200" dirty="0">
              <a:solidFill>
                <a:schemeClr val="tx1"/>
              </a:solidFill>
            </a:rPr>
            <a:t>كلية الآداب واللغات</a:t>
          </a:r>
          <a:endParaRPr lang="fr-DZ" sz="2300" kern="1200" dirty="0">
            <a:solidFill>
              <a:schemeClr val="tx1"/>
            </a:solidFill>
          </a:endParaRPr>
        </a:p>
      </dsp:txBody>
      <dsp:txXfrm>
        <a:off x="5556163" y="3560243"/>
        <a:ext cx="2986208" cy="1003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433CD-1BB7-44E3-B991-9C63F792A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83096"/>
            <a:ext cx="7766936" cy="2224071"/>
          </a:xfrm>
        </p:spPr>
        <p:txBody>
          <a:bodyPr/>
          <a:lstStyle/>
          <a:p>
            <a:pPr algn="ctr" rtl="1"/>
            <a:r>
              <a:rPr lang="ar-DZ" sz="2000" dirty="0">
                <a:solidFill>
                  <a:schemeClr val="tx1"/>
                </a:solidFill>
              </a:rPr>
              <a:t>الجمهورية الجزائرية الديمقراطية الشعبية</a:t>
            </a:r>
            <a:br>
              <a:rPr lang="ar-DZ" sz="2000" dirty="0">
                <a:solidFill>
                  <a:schemeClr val="tx1"/>
                </a:solidFill>
              </a:rPr>
            </a:br>
            <a:r>
              <a:rPr lang="ar-DZ" sz="2000" dirty="0">
                <a:solidFill>
                  <a:schemeClr val="tx1"/>
                </a:solidFill>
              </a:rPr>
              <a:t>وزارة التعليم العالي والبحث العلمي</a:t>
            </a:r>
            <a:br>
              <a:rPr lang="ar-DZ" sz="2000" dirty="0">
                <a:solidFill>
                  <a:schemeClr val="tx1"/>
                </a:solidFill>
              </a:rPr>
            </a:br>
            <a:r>
              <a:rPr lang="ar-DZ" sz="2000" dirty="0">
                <a:solidFill>
                  <a:schemeClr val="tx1"/>
                </a:solidFill>
              </a:rPr>
              <a:t>جامعة البليدة 2 لونيسي علي</a:t>
            </a:r>
            <a:br>
              <a:rPr lang="ar-DZ" dirty="0">
                <a:solidFill>
                  <a:schemeClr val="tx1"/>
                </a:solidFill>
              </a:rPr>
            </a:br>
            <a:endParaRPr lang="fr-DZ" dirty="0">
              <a:solidFill>
                <a:schemeClr val="tx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8BA556C-DE8B-4132-AF9D-FF68EA7FB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923663"/>
            <a:ext cx="7766936" cy="2224070"/>
          </a:xfrm>
        </p:spPr>
        <p:txBody>
          <a:bodyPr/>
          <a:lstStyle/>
          <a:p>
            <a:pPr algn="ctr" rtl="1"/>
            <a:r>
              <a:rPr lang="ar-DZ" sz="5400" b="1" dirty="0">
                <a:solidFill>
                  <a:srgbClr val="0070C0"/>
                </a:solidFill>
              </a:rPr>
              <a:t>دلـــيــل الــجــامـعــة</a:t>
            </a:r>
          </a:p>
          <a:p>
            <a:pPr algn="ctr" rtl="1"/>
            <a:r>
              <a:rPr lang="ar-DZ" b="1" dirty="0">
                <a:solidFill>
                  <a:srgbClr val="002060"/>
                </a:solidFill>
              </a:rPr>
              <a:t>في بالتكوين العالي في  الطورين الأول و الثاني</a:t>
            </a:r>
          </a:p>
          <a:p>
            <a:pPr algn="ctr" rtl="1"/>
            <a:r>
              <a:rPr lang="ar-DZ" b="1" dirty="0">
                <a:solidFill>
                  <a:srgbClr val="002060"/>
                </a:solidFill>
              </a:rPr>
              <a:t>(ليسانس وماستر) </a:t>
            </a:r>
            <a:endParaRPr lang="fr-DZ" b="1" dirty="0">
              <a:solidFill>
                <a:srgbClr val="002060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F4B1BE2-93CA-430B-8412-528FE842C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710" y="1357036"/>
            <a:ext cx="733333" cy="6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32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88C04C-BB8C-4A56-9648-863DEBF92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36979"/>
            <a:ext cx="8596668" cy="5304383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DZ" b="1" dirty="0">
                <a:solidFill>
                  <a:srgbClr val="FF0000"/>
                </a:solidFill>
              </a:rPr>
              <a:t>2.1.الدراسة في الليسانس:</a:t>
            </a:r>
            <a:endParaRPr lang="fr-DZ" dirty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DZ" sz="1900" dirty="0"/>
              <a:t>تتم الدراسة في جامعة البليدة 2 في الليسانس في 06 سداسيات.</a:t>
            </a:r>
            <a:endParaRPr lang="fr-DZ" sz="1900" dirty="0"/>
          </a:p>
          <a:p>
            <a:pPr marL="0" indent="0" algn="just" rtl="1">
              <a:buNone/>
            </a:pPr>
            <a:r>
              <a:rPr lang="ar-DZ" sz="1900" dirty="0"/>
              <a:t>يتوزع الطلبة حسب الميادين والشعب والتخصصات في مجموعات وأفواج لغرض التحصيل العلمي في المحاضرات والدروس والأعمال الموجهة والأعمال التطبيقية وفق جدول توقيت تحدده الإدارة.</a:t>
            </a:r>
            <a:endParaRPr lang="fr-DZ" sz="1900" dirty="0"/>
          </a:p>
          <a:p>
            <a:pPr marL="0" indent="0" algn="just" rtl="1">
              <a:buNone/>
            </a:pPr>
            <a:r>
              <a:rPr lang="ar-DZ" sz="1900" dirty="0"/>
              <a:t>يتم التقييم نهاية كل سداسي بتنظيم دورتين لمراقبة المعارف المكتسبة والكفاءات والمؤهلات (دورة عادية -دورة استدراكية) وترصد النتائج النهائية في مداولات رسمية يحددها القانون.</a:t>
            </a:r>
            <a:endParaRPr lang="fr-DZ" sz="1900" dirty="0"/>
          </a:p>
          <a:p>
            <a:pPr marL="0" indent="0" algn="just" rtl="1">
              <a:buNone/>
            </a:pPr>
            <a:r>
              <a:rPr lang="ar-DZ" sz="1900" dirty="0"/>
              <a:t>كما يتم التقييم المستمر خلال التمدرس.</a:t>
            </a:r>
            <a:endParaRPr lang="fr-DZ" sz="1900" dirty="0"/>
          </a:p>
          <a:p>
            <a:pPr marL="0" indent="0" algn="just" rtl="1">
              <a:buNone/>
            </a:pPr>
            <a:r>
              <a:rPr lang="ar-DZ" sz="1900" dirty="0"/>
              <a:t>ينتقل الطالب من السداسي الأول إلى السداسي الثاني.</a:t>
            </a:r>
            <a:endParaRPr lang="fr-DZ" sz="1900" dirty="0"/>
          </a:p>
          <a:p>
            <a:pPr marL="0" indent="0" algn="just" rtl="1">
              <a:buNone/>
            </a:pPr>
            <a:r>
              <a:rPr lang="ar-DZ" sz="1900" dirty="0"/>
              <a:t>يتم الانتقال إلى السنوات العليا باكتساب السداسيات.</a:t>
            </a:r>
            <a:endParaRPr lang="fr-DZ" sz="1900" dirty="0"/>
          </a:p>
          <a:p>
            <a:pPr marL="0" indent="0" algn="just" rtl="1">
              <a:buNone/>
            </a:pPr>
            <a:r>
              <a:rPr lang="ar-DZ" sz="1900" dirty="0"/>
              <a:t>يتحصل الطالب على شهادة الليسانس بعد 03 سنوات ولا يمكن للطالب المسجل في الليسانس البقاء أكثر من 05 سنوات ، حتى في  حالة إعادة التوجيه. إلا أنه يمكن للطالب الذي وصل إلى السنة الثالثة وله 120 رصيدا أن يسمح له بالتسجيل لسنة سادسة (5+1) استثنائيا.</a:t>
            </a:r>
            <a:endParaRPr lang="fr-DZ" sz="1900" dirty="0"/>
          </a:p>
          <a:p>
            <a:pPr marL="0" indent="0" algn="just" rtl="1">
              <a:buNone/>
            </a:pPr>
            <a:r>
              <a:rPr lang="ar-DZ" sz="1900" dirty="0"/>
              <a:t>يحدد في شهادة الليسانس : الميدان والشعبة والتخصص وتاريخ المداولات التي سمحت للطالب بالنجاح.</a:t>
            </a:r>
            <a:endParaRPr lang="fr-DZ" sz="1900" dirty="0"/>
          </a:p>
          <a:p>
            <a:pPr algn="r" rtl="1"/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81427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3D3051-4D91-48D6-953D-2ECE8E392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4171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dirty="0">
                <a:solidFill>
                  <a:srgbClr val="FF0000"/>
                </a:solidFill>
              </a:rPr>
              <a:t>الشعب و التخصصات الموجودة في جامعة البليدة 2 في الليسانس حسب الكليات</a:t>
            </a:r>
            <a:br>
              <a:rPr lang="ar-DZ" dirty="0">
                <a:solidFill>
                  <a:srgbClr val="FF0000"/>
                </a:solidFill>
              </a:rPr>
            </a:br>
            <a:r>
              <a:rPr lang="ar-DZ" sz="3100" b="1" dirty="0">
                <a:solidFill>
                  <a:srgbClr val="7030A0"/>
                </a:solidFill>
              </a:rPr>
              <a:t>كلية العلوم الإنسانية والعلوم الاجتماعية</a:t>
            </a:r>
            <a:br>
              <a:rPr lang="fr-DZ" dirty="0">
                <a:solidFill>
                  <a:srgbClr val="FF0000"/>
                </a:solidFill>
              </a:rPr>
            </a:br>
            <a:endParaRPr lang="fr-DZ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B5DA2BE-D11E-4FDF-B8C6-E2497266E3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706293"/>
              </p:ext>
            </p:extLst>
          </p:nvPr>
        </p:nvGraphicFramePr>
        <p:xfrm>
          <a:off x="892628" y="2566276"/>
          <a:ext cx="8816636" cy="3420867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993943">
                  <a:extLst>
                    <a:ext uri="{9D8B030D-6E8A-4147-A177-3AD203B41FA5}">
                      <a16:colId xmlns:a16="http://schemas.microsoft.com/office/drawing/2014/main" val="505998594"/>
                    </a:ext>
                  </a:extLst>
                </a:gridCol>
                <a:gridCol w="2678925">
                  <a:extLst>
                    <a:ext uri="{9D8B030D-6E8A-4147-A177-3AD203B41FA5}">
                      <a16:colId xmlns:a16="http://schemas.microsoft.com/office/drawing/2014/main" val="3139995610"/>
                    </a:ext>
                  </a:extLst>
                </a:gridCol>
                <a:gridCol w="3143768">
                  <a:extLst>
                    <a:ext uri="{9D8B030D-6E8A-4147-A177-3AD203B41FA5}">
                      <a16:colId xmlns:a16="http://schemas.microsoft.com/office/drawing/2014/main" val="1516663700"/>
                    </a:ext>
                  </a:extLst>
                </a:gridCol>
              </a:tblGrid>
              <a:tr h="1239354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العلوم الإنسانية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04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-علم المكتبات والمعلومات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-اعلام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-اتصال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-تاريخ عام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30430"/>
                  </a:ext>
                </a:extLst>
              </a:tr>
              <a:tr h="2181513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العلوم </a:t>
                      </a:r>
                      <a:r>
                        <a:rPr lang="ar-DZ" sz="1800" dirty="0" err="1">
                          <a:solidFill>
                            <a:schemeClr val="tx1"/>
                          </a:solidFill>
                          <a:effectLst/>
                        </a:rPr>
                        <a:t>الإجتماعية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08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-علم اجتماع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-علم السكان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-علم النفس العمل والتنظيم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-علم النفس العيادي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-علم النفس التربوي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إرشاد وتوجيه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-تربية خاصة وتعليم مكثف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328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94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423BFE-63DF-47C2-848D-F1213A82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/>
          <a:lstStyle/>
          <a:p>
            <a:pPr algn="ctr" rtl="1"/>
            <a:r>
              <a:rPr lang="ar-DZ" b="1" dirty="0">
                <a:solidFill>
                  <a:srgbClr val="7030A0"/>
                </a:solidFill>
              </a:rPr>
              <a:t>كلية الآداب واللغات</a:t>
            </a:r>
            <a:endParaRPr lang="fr-DZ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7FE789B-4DA6-4CC1-A9EF-8CF871336F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651133"/>
              </p:ext>
            </p:extLst>
          </p:nvPr>
        </p:nvGraphicFramePr>
        <p:xfrm>
          <a:off x="957943" y="2460170"/>
          <a:ext cx="8816635" cy="341811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993943">
                  <a:extLst>
                    <a:ext uri="{9D8B030D-6E8A-4147-A177-3AD203B41FA5}">
                      <a16:colId xmlns:a16="http://schemas.microsoft.com/office/drawing/2014/main" val="4058624235"/>
                    </a:ext>
                  </a:extLst>
                </a:gridCol>
                <a:gridCol w="2678925">
                  <a:extLst>
                    <a:ext uri="{9D8B030D-6E8A-4147-A177-3AD203B41FA5}">
                      <a16:colId xmlns:a16="http://schemas.microsoft.com/office/drawing/2014/main" val="61171810"/>
                    </a:ext>
                  </a:extLst>
                </a:gridCol>
                <a:gridCol w="3143767">
                  <a:extLst>
                    <a:ext uri="{9D8B030D-6E8A-4147-A177-3AD203B41FA5}">
                      <a16:colId xmlns:a16="http://schemas.microsoft.com/office/drawing/2014/main" val="1118347893"/>
                    </a:ext>
                  </a:extLst>
                </a:gridCol>
              </a:tblGrid>
              <a:tr h="1987979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اللغة العربية وآدابها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06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-النقد والمناهج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-اللسانيات العامة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-الأدب العربي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803204"/>
                  </a:ext>
                </a:extLst>
              </a:tr>
              <a:tr h="47671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اللغة الانجليزية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-لغة انجليزية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4522"/>
                  </a:ext>
                </a:extLst>
              </a:tr>
              <a:tr h="47671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اللغة الفرنسية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-لغة فرنسية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92662"/>
                  </a:ext>
                </a:extLst>
              </a:tr>
              <a:tr h="47671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اللغة الايطالية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-لغة ايطالية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36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10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4E843-FB4D-4052-8432-020512F9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solidFill>
                  <a:srgbClr val="7030A0"/>
                </a:solidFill>
              </a:rPr>
              <a:t>كلية العلوم الاقتصادية والتجارية وعلوم التسيير</a:t>
            </a:r>
            <a:endParaRPr lang="fr-DZ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A196EC0-3FCE-4999-BD78-7793EEE46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017481"/>
              </p:ext>
            </p:extLst>
          </p:nvPr>
        </p:nvGraphicFramePr>
        <p:xfrm>
          <a:off x="916654" y="1930400"/>
          <a:ext cx="8596668" cy="346891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919246">
                  <a:extLst>
                    <a:ext uri="{9D8B030D-6E8A-4147-A177-3AD203B41FA5}">
                      <a16:colId xmlns:a16="http://schemas.microsoft.com/office/drawing/2014/main" val="1454762753"/>
                    </a:ext>
                  </a:extLst>
                </a:gridCol>
                <a:gridCol w="2612089">
                  <a:extLst>
                    <a:ext uri="{9D8B030D-6E8A-4147-A177-3AD203B41FA5}">
                      <a16:colId xmlns:a16="http://schemas.microsoft.com/office/drawing/2014/main" val="1869208594"/>
                    </a:ext>
                  </a:extLst>
                </a:gridCol>
                <a:gridCol w="3065333">
                  <a:extLst>
                    <a:ext uri="{9D8B030D-6E8A-4147-A177-3AD203B41FA5}">
                      <a16:colId xmlns:a16="http://schemas.microsoft.com/office/drawing/2014/main" val="340210323"/>
                    </a:ext>
                  </a:extLst>
                </a:gridCol>
              </a:tblGrid>
              <a:tr h="867229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العلوم الاقتصادية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08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-اقتصاد نقدي وبنكي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-اقتصاد كمي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787006"/>
                  </a:ext>
                </a:extLst>
              </a:tr>
              <a:tr h="867229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علوم التسيير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-تسيير عمومي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-إدارة اعمال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87266"/>
                  </a:ext>
                </a:extLst>
              </a:tr>
              <a:tr h="867229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علوم تجارية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-تجارة دولية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-تسويق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127890"/>
                  </a:ext>
                </a:extLst>
              </a:tr>
              <a:tr h="867229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علوم المالية والمحاسبة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-مالية المؤسسة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-محاسبة ومالية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839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35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D1760-65C4-410B-A445-5327348F1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0857"/>
          </a:xfrm>
        </p:spPr>
        <p:txBody>
          <a:bodyPr/>
          <a:lstStyle/>
          <a:p>
            <a:pPr algn="ctr" rtl="1"/>
            <a:r>
              <a:rPr lang="ar-DZ" b="1" dirty="0">
                <a:solidFill>
                  <a:srgbClr val="7030A0"/>
                </a:solidFill>
              </a:rPr>
              <a:t>كلية الحقوق والعلوم السياسية</a:t>
            </a:r>
            <a:endParaRPr lang="fr-DZ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9BD0D76-B4D5-465D-9453-7EED4D322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572863"/>
              </p:ext>
            </p:extLst>
          </p:nvPr>
        </p:nvGraphicFramePr>
        <p:xfrm>
          <a:off x="1328057" y="2312097"/>
          <a:ext cx="7945945" cy="3304932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698274">
                  <a:extLst>
                    <a:ext uri="{9D8B030D-6E8A-4147-A177-3AD203B41FA5}">
                      <a16:colId xmlns:a16="http://schemas.microsoft.com/office/drawing/2014/main" val="2840285861"/>
                    </a:ext>
                  </a:extLst>
                </a:gridCol>
                <a:gridCol w="2414367">
                  <a:extLst>
                    <a:ext uri="{9D8B030D-6E8A-4147-A177-3AD203B41FA5}">
                      <a16:colId xmlns:a16="http://schemas.microsoft.com/office/drawing/2014/main" val="3953335569"/>
                    </a:ext>
                  </a:extLst>
                </a:gridCol>
                <a:gridCol w="2833304">
                  <a:extLst>
                    <a:ext uri="{9D8B030D-6E8A-4147-A177-3AD203B41FA5}">
                      <a16:colId xmlns:a16="http://schemas.microsoft.com/office/drawing/2014/main" val="363318429"/>
                    </a:ext>
                  </a:extLst>
                </a:gridCol>
              </a:tblGrid>
              <a:tr h="1652466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الحقوق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04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-القانون الخاص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solidFill>
                            <a:schemeClr val="tx1"/>
                          </a:solidFill>
                          <a:effectLst/>
                        </a:rPr>
                        <a:t>-القانون العام</a:t>
                      </a:r>
                      <a:endParaRPr lang="fr-D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045720"/>
                  </a:ext>
                </a:extLst>
              </a:tr>
              <a:tr h="1652466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العلوم السياسية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-تنظيم سياسي واداري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solidFill>
                            <a:schemeClr val="tx1"/>
                          </a:solidFill>
                          <a:effectLst/>
                        </a:rPr>
                        <a:t>-علاقات دولية</a:t>
                      </a:r>
                      <a:endParaRPr lang="fr-D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111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2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2D33BC4C-922E-4E43-A45A-E6BA0D2DC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777875"/>
            <a:ext cx="8596312" cy="4544752"/>
          </a:xfrm>
        </p:spPr>
        <p:txBody>
          <a:bodyPr>
            <a:normAutofit fontScale="97500"/>
          </a:bodyPr>
          <a:lstStyle/>
          <a:p>
            <a:pPr marL="0" indent="0" algn="ctr" rtl="1">
              <a:buNone/>
            </a:pPr>
            <a:r>
              <a:rPr lang="ar-DZ" b="1" dirty="0">
                <a:solidFill>
                  <a:srgbClr val="C00000"/>
                </a:solidFill>
              </a:rPr>
              <a:t>2.الماستر: (02) سنتين -04 سداسيات</a:t>
            </a:r>
          </a:p>
          <a:p>
            <a:pPr marL="0" indent="0" algn="just" rtl="1">
              <a:buNone/>
            </a:pPr>
            <a:r>
              <a:rPr lang="ar-DZ" sz="2400" b="1" dirty="0">
                <a:solidFill>
                  <a:srgbClr val="C00000"/>
                </a:solidFill>
              </a:rPr>
              <a:t>1.2.التسجيل:</a:t>
            </a:r>
          </a:p>
          <a:p>
            <a:pPr marL="0" indent="0" algn="just" rtl="1">
              <a:buNone/>
            </a:pPr>
            <a:r>
              <a:rPr lang="ar-DZ" sz="2500" dirty="0"/>
              <a:t>هو الطور الثاني للدراسة في جامعة البليدة 2. ويشترط الالتحاق بالدراسة أن يكون الطالب متحصلا على :</a:t>
            </a:r>
            <a:endParaRPr lang="fr-DZ" sz="2500" dirty="0"/>
          </a:p>
          <a:p>
            <a:pPr algn="just" rtl="1"/>
            <a:r>
              <a:rPr lang="ar-DZ" sz="2500" dirty="0"/>
              <a:t>-شهادة الليسانس </a:t>
            </a:r>
            <a:r>
              <a:rPr lang="ar-DZ" sz="2500" dirty="0" err="1"/>
              <a:t>ل.م.د</a:t>
            </a:r>
            <a:endParaRPr lang="fr-DZ" sz="2500" dirty="0"/>
          </a:p>
          <a:p>
            <a:pPr algn="just" rtl="1"/>
            <a:r>
              <a:rPr lang="ar-DZ" sz="2500" dirty="0"/>
              <a:t>-شهادة ليسانس كلاسيك</a:t>
            </a:r>
            <a:endParaRPr lang="fr-DZ" sz="2500" dirty="0"/>
          </a:p>
          <a:p>
            <a:pPr algn="just" rtl="1"/>
            <a:r>
              <a:rPr lang="ar-DZ" sz="2500" dirty="0"/>
              <a:t>-شهادة ليسانس تعليم (المدارس العليا)</a:t>
            </a:r>
            <a:endParaRPr lang="fr-DZ" sz="2500" dirty="0"/>
          </a:p>
          <a:p>
            <a:pPr algn="just" rtl="1"/>
            <a:r>
              <a:rPr lang="ar-DZ" sz="2500" dirty="0"/>
              <a:t>-شهادة مهندس دولة</a:t>
            </a:r>
            <a:endParaRPr lang="fr-DZ" sz="2500" dirty="0"/>
          </a:p>
          <a:p>
            <a:pPr algn="just" rtl="1"/>
            <a:r>
              <a:rPr lang="ar-DZ" sz="2500" dirty="0"/>
              <a:t>يحدد كيفية الالتحاق المنشور الوزاري رقم 05.</a:t>
            </a:r>
            <a:endParaRPr lang="fr-DZ" sz="2500" dirty="0"/>
          </a:p>
          <a:p>
            <a:pPr algn="just" rtl="1"/>
            <a:endParaRPr lang="ar-DZ" sz="2500" dirty="0">
              <a:solidFill>
                <a:srgbClr val="C00000"/>
              </a:solidFill>
            </a:endParaRPr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1866083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6EFB57-CF2D-45C7-9610-A6CF670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8867"/>
            <a:ext cx="8596668" cy="5222496"/>
          </a:xfrm>
        </p:spPr>
        <p:txBody>
          <a:bodyPr/>
          <a:lstStyle/>
          <a:p>
            <a:pPr marL="0" indent="0" algn="just" rtl="1">
              <a:buNone/>
            </a:pPr>
            <a:r>
              <a:rPr lang="ar-DZ" b="1" dirty="0">
                <a:solidFill>
                  <a:srgbClr val="FF0000"/>
                </a:solidFill>
              </a:rPr>
              <a:t>2.2.الدراسة في الماستر:</a:t>
            </a:r>
            <a:endParaRPr lang="fr-DZ" b="1" dirty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DZ" dirty="0"/>
              <a:t>تكون الدراسة في الماستر في 04 سداسيات (سنتين) ولا يمكن للطالب المسجل في الماستر البقاء أكثر من 03 سنوات حتى في حالة إعادة توجيهه.</a:t>
            </a:r>
            <a:endParaRPr lang="fr-DZ" dirty="0"/>
          </a:p>
          <a:p>
            <a:pPr marL="0" indent="0" algn="just" rtl="1">
              <a:buNone/>
            </a:pPr>
            <a:r>
              <a:rPr lang="ar-DZ" dirty="0"/>
              <a:t>يخصص السداسي الرابع في الماستر للتربصات والملتقيات. ويختم بتقديم مذكرة إلزامية تناقش أمام لجنة المناقشة. تتكون الدراسة من محاضرات وأعمال موجهة وأعمال تطبيقية وملتقيات وورشات وتربصات.</a:t>
            </a:r>
            <a:endParaRPr lang="fr-DZ" dirty="0"/>
          </a:p>
          <a:p>
            <a:pPr marL="0" indent="0" algn="just" rtl="1">
              <a:buNone/>
            </a:pPr>
            <a:r>
              <a:rPr lang="ar-DZ" dirty="0">
                <a:solidFill>
                  <a:schemeClr val="accent2">
                    <a:lumMod val="75000"/>
                  </a:schemeClr>
                </a:solidFill>
              </a:rPr>
              <a:t>شهادة الماستر:</a:t>
            </a:r>
            <a:endParaRPr lang="fr-DZ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 rtl="1">
              <a:buNone/>
            </a:pPr>
            <a:r>
              <a:rPr lang="ar-DZ" dirty="0"/>
              <a:t>تنتهي الدراسة في الماستر بحصول الطالب على شهادة ماستر 2. تحوي الشهادة: اسم الميدان و اسم الشعبة و اسم التخصص إضافة إلى قرار منح التخصص.</a:t>
            </a:r>
            <a:endParaRPr lang="fr-DZ" dirty="0"/>
          </a:p>
          <a:p>
            <a:pPr marL="0" indent="0" algn="just" rtl="1">
              <a:buNone/>
            </a:pPr>
            <a:r>
              <a:rPr lang="ar-DZ" dirty="0"/>
              <a:t>القرارات المسيرة للتعليم في جامعة البليدة 2: </a:t>
            </a:r>
            <a:endParaRPr lang="fr-DZ" dirty="0"/>
          </a:p>
          <a:p>
            <a:pPr marL="0" indent="0" algn="just" rtl="1">
              <a:buNone/>
            </a:pPr>
            <a:r>
              <a:rPr lang="ar-DZ" dirty="0"/>
              <a:t>-تخضع جامعة البليدة 2 في تسييرها إلى القوانين الصادرة من وزارة التعليم العالي والبحث العلمي 711- 712- 713 -714. كما تخضع للقانون الداخلي لجامعة البليدة 2.</a:t>
            </a:r>
            <a:endParaRPr lang="fr-DZ" dirty="0"/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263196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B0596-18AC-4048-8A8D-30CD96DBE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95670"/>
          </a:xfrm>
        </p:spPr>
        <p:txBody>
          <a:bodyPr>
            <a:normAutofit/>
          </a:bodyPr>
          <a:lstStyle/>
          <a:p>
            <a:pPr algn="ctr" rtl="1"/>
            <a:r>
              <a:rPr lang="ar-DZ" dirty="0">
                <a:solidFill>
                  <a:srgbClr val="FF0000"/>
                </a:solidFill>
              </a:rPr>
              <a:t>الشعب و التخصصات الموجودة في جامعة البليدة 2 في الماستر</a:t>
            </a:r>
            <a:br>
              <a:rPr lang="ar-DZ" dirty="0">
                <a:solidFill>
                  <a:srgbClr val="FF0000"/>
                </a:solidFill>
              </a:rPr>
            </a:br>
            <a:r>
              <a:rPr lang="ar-DZ" sz="2800" b="1" dirty="0">
                <a:solidFill>
                  <a:srgbClr val="7030A0"/>
                </a:solidFill>
              </a:rPr>
              <a:t>كلية العلوم الإنسانية والعلوم الاجتماعية</a:t>
            </a:r>
            <a:endParaRPr lang="fr-DZ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BF205A1F-F075-4A13-9612-9F6B62A65E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827046"/>
              </p:ext>
            </p:extLst>
          </p:nvPr>
        </p:nvGraphicFramePr>
        <p:xfrm>
          <a:off x="928288" y="2616023"/>
          <a:ext cx="8345714" cy="4241977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834027">
                  <a:extLst>
                    <a:ext uri="{9D8B030D-6E8A-4147-A177-3AD203B41FA5}">
                      <a16:colId xmlns:a16="http://schemas.microsoft.com/office/drawing/2014/main" val="3466947873"/>
                    </a:ext>
                  </a:extLst>
                </a:gridCol>
                <a:gridCol w="2535836">
                  <a:extLst>
                    <a:ext uri="{9D8B030D-6E8A-4147-A177-3AD203B41FA5}">
                      <a16:colId xmlns:a16="http://schemas.microsoft.com/office/drawing/2014/main" val="1795517273"/>
                    </a:ext>
                  </a:extLst>
                </a:gridCol>
                <a:gridCol w="2975851">
                  <a:extLst>
                    <a:ext uri="{9D8B030D-6E8A-4147-A177-3AD203B41FA5}">
                      <a16:colId xmlns:a16="http://schemas.microsoft.com/office/drawing/2014/main" val="146451867"/>
                    </a:ext>
                  </a:extLst>
                </a:gridCol>
              </a:tblGrid>
              <a:tr h="1406712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العلوم الإنسانية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3" marR="4405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05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3" marR="4405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-تكنولوجيا وهندسة المعلومات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-تاريخ وحضارة المغرب القديم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-تاريخ الغرب الاسلامي في العصر الوسيط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-تاريخ المقاومة والحركة الوطنية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-الاتصال الجماهيري والوسائط الجديدة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3" marR="4405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65650"/>
                  </a:ext>
                </a:extLst>
              </a:tr>
              <a:tr h="2748457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العلوم </a:t>
                      </a:r>
                      <a:r>
                        <a:rPr lang="ar-DZ" sz="1400" dirty="0" err="1">
                          <a:solidFill>
                            <a:schemeClr val="tx1"/>
                          </a:solidFill>
                          <a:effectLst/>
                        </a:rPr>
                        <a:t>الإجتماعية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3" marR="4405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3" marR="4405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-أمراض اللغة والتواصل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-علم النفس العيادي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-علم النفس عمل وتنظيم وتسيير الموارد البشرية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-ارشاد وتوجيه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-علم النفس التربوي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-ديمغرافيا اجتماعية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-علم اجتماع الاتصال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-علم الاجتماع انحراف وجريمة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-علم اجتماع التربية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-علم اجتماع تنظيم وعمل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DZ" sz="1400" dirty="0">
                          <a:solidFill>
                            <a:schemeClr val="tx1"/>
                          </a:solidFill>
                          <a:effectLst/>
                        </a:rPr>
                        <a:t>-علم اجتماع الصحة</a:t>
                      </a:r>
                      <a:endParaRPr lang="fr-D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53" marR="4405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903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328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25D45-FEAA-4F18-98CA-4AB20B68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243"/>
          </a:xfrm>
        </p:spPr>
        <p:txBody>
          <a:bodyPr/>
          <a:lstStyle/>
          <a:p>
            <a:pPr algn="ctr" rtl="1"/>
            <a:r>
              <a:rPr lang="ar-DZ" dirty="0">
                <a:solidFill>
                  <a:srgbClr val="7030A0"/>
                </a:solidFill>
              </a:rPr>
              <a:t>كلية الآداب واللغات</a:t>
            </a:r>
            <a:endParaRPr lang="fr-DZ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94A2E1D-3F97-4191-82F9-A14416B126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458887"/>
              </p:ext>
            </p:extLst>
          </p:nvPr>
        </p:nvGraphicFramePr>
        <p:xfrm>
          <a:off x="677334" y="1654628"/>
          <a:ext cx="8596668" cy="4354285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919246">
                  <a:extLst>
                    <a:ext uri="{9D8B030D-6E8A-4147-A177-3AD203B41FA5}">
                      <a16:colId xmlns:a16="http://schemas.microsoft.com/office/drawing/2014/main" val="2488028932"/>
                    </a:ext>
                  </a:extLst>
                </a:gridCol>
                <a:gridCol w="2612088">
                  <a:extLst>
                    <a:ext uri="{9D8B030D-6E8A-4147-A177-3AD203B41FA5}">
                      <a16:colId xmlns:a16="http://schemas.microsoft.com/office/drawing/2014/main" val="287553669"/>
                    </a:ext>
                  </a:extLst>
                </a:gridCol>
                <a:gridCol w="3065334">
                  <a:extLst>
                    <a:ext uri="{9D8B030D-6E8A-4147-A177-3AD203B41FA5}">
                      <a16:colId xmlns:a16="http://schemas.microsoft.com/office/drawing/2014/main" val="272340222"/>
                    </a:ext>
                  </a:extLst>
                </a:gridCol>
              </a:tblGrid>
              <a:tr h="1593229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اللغة العربية وآدابها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أدب عربي حديث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-تعليمية اللغات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-لسانيات عربية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-نقد حديث ومعاصر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56233"/>
                  </a:ext>
                </a:extLst>
              </a:tr>
              <a:tr h="118950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اللغة الانجليزية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-ترجمة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-أدب وحضارة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-تعليمية اللغات الأجنبية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980510"/>
                  </a:ext>
                </a:extLst>
              </a:tr>
              <a:tr h="118950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اللغة الفرنسية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-تعليمية اللغات الأجنبية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-أدب عام ومقارن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-علوم اللغة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280138"/>
                  </a:ext>
                </a:extLst>
              </a:tr>
              <a:tr h="382052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اللغة الايطالية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-تعليمية اللغات الأجنبية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690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881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1B1B1D-551A-477C-8309-E07836B63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45637" cy="1066800"/>
          </a:xfrm>
        </p:spPr>
        <p:txBody>
          <a:bodyPr/>
          <a:lstStyle/>
          <a:p>
            <a:pPr algn="ctr" rtl="1"/>
            <a:r>
              <a:rPr lang="ar-DZ" dirty="0">
                <a:solidFill>
                  <a:srgbClr val="7030A0"/>
                </a:solidFill>
              </a:rPr>
              <a:t>كلية العلوم الاقتصادية والتجارية وعلوم التسيير</a:t>
            </a:r>
            <a:endParaRPr lang="fr-DZ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0188A5A-5E42-47B9-B77F-54157CFE7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691005"/>
              </p:ext>
            </p:extLst>
          </p:nvPr>
        </p:nvGraphicFramePr>
        <p:xfrm>
          <a:off x="677333" y="1676400"/>
          <a:ext cx="9122228" cy="4638521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3097715">
                  <a:extLst>
                    <a:ext uri="{9D8B030D-6E8A-4147-A177-3AD203B41FA5}">
                      <a16:colId xmlns:a16="http://schemas.microsoft.com/office/drawing/2014/main" val="1761836654"/>
                    </a:ext>
                  </a:extLst>
                </a:gridCol>
                <a:gridCol w="2771779">
                  <a:extLst>
                    <a:ext uri="{9D8B030D-6E8A-4147-A177-3AD203B41FA5}">
                      <a16:colId xmlns:a16="http://schemas.microsoft.com/office/drawing/2014/main" val="2492971333"/>
                    </a:ext>
                  </a:extLst>
                </a:gridCol>
                <a:gridCol w="3252734">
                  <a:extLst>
                    <a:ext uri="{9D8B030D-6E8A-4147-A177-3AD203B41FA5}">
                      <a16:colId xmlns:a16="http://schemas.microsoft.com/office/drawing/2014/main" val="1746134532"/>
                    </a:ext>
                  </a:extLst>
                </a:gridCol>
              </a:tblGrid>
              <a:tr h="1972147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العلوم الاقتصادية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-اقتصاد نقدي وبنكي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-اقتصاد دولي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-اقتصاد كمي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-اقتصاد وتسيير المؤسسات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-التحليل الاقتصادي والاستشراف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-اقتصاد تأمينات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362900"/>
                  </a:ext>
                </a:extLst>
              </a:tr>
              <a:tr h="645513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علوم التسيير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-تسيير عمومي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-إدارة الموارد البشرية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4758"/>
                  </a:ext>
                </a:extLst>
              </a:tr>
              <a:tr h="97717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علوم تجارية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-تسويق الخدمات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-التسويق الصناعي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chemeClr val="tx1"/>
                          </a:solidFill>
                          <a:effectLst/>
                        </a:rPr>
                        <a:t>-مالية وتجارة دولية</a:t>
                      </a:r>
                      <a:endParaRPr lang="fr-DZ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897600"/>
                  </a:ext>
                </a:extLst>
              </a:tr>
              <a:tr h="977170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علوم المالية والمحاسبة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-محاسبة وجباية معمقة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-مراقبة التسيير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chemeClr val="tx1"/>
                          </a:solidFill>
                          <a:effectLst/>
                        </a:rPr>
                        <a:t>-محاسبة مراقبة وتدقيق</a:t>
                      </a:r>
                      <a:endParaRPr lang="fr-DZ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24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43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B69B45-796F-4465-BB1C-E41C7E042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122"/>
          </a:xfrm>
        </p:spPr>
        <p:txBody>
          <a:bodyPr>
            <a:normAutofit/>
          </a:bodyPr>
          <a:lstStyle/>
          <a:p>
            <a:pPr algn="ctr" rtl="1"/>
            <a:r>
              <a:rPr lang="ar-DZ" sz="3200" b="1" dirty="0">
                <a:solidFill>
                  <a:srgbClr val="002060"/>
                </a:solidFill>
              </a:rPr>
              <a:t>الفهرس</a:t>
            </a:r>
            <a:endParaRPr lang="fr-DZ" sz="32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18340B-B263-4E58-903F-25536B64F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253"/>
            <a:ext cx="8596668" cy="5088834"/>
          </a:xfrm>
        </p:spPr>
        <p:txBody>
          <a:bodyPr>
            <a:normAutofit fontScale="40000" lnSpcReduction="20000"/>
          </a:bodyPr>
          <a:lstStyle/>
          <a:p>
            <a:pPr marL="0" indent="0" algn="just" rtl="1">
              <a:buNone/>
            </a:pPr>
            <a:r>
              <a:rPr lang="ar-DZ" sz="2900" b="1" dirty="0"/>
              <a:t>-جامعة البليدة 2 لونيسي علي</a:t>
            </a:r>
          </a:p>
          <a:p>
            <a:pPr marL="0" indent="0" algn="just" rtl="1">
              <a:buNone/>
            </a:pPr>
            <a:r>
              <a:rPr lang="ar-DZ" sz="2900" b="1" dirty="0"/>
              <a:t>-الهيكل العام لجامعة البليدة 2</a:t>
            </a:r>
          </a:p>
          <a:p>
            <a:pPr marL="0" indent="0" algn="just" rtl="1">
              <a:buNone/>
            </a:pPr>
            <a:r>
              <a:rPr lang="ar-DZ" sz="2900" b="1" dirty="0"/>
              <a:t>-كليات جامعة البليدة 2</a:t>
            </a:r>
          </a:p>
          <a:p>
            <a:pPr marL="0" indent="0" algn="just" rtl="1">
              <a:buNone/>
            </a:pPr>
            <a:r>
              <a:rPr lang="ar-DZ" sz="2900" b="1" dirty="0"/>
              <a:t>-أقسام كليات جامعة البليدة 2</a:t>
            </a:r>
          </a:p>
          <a:p>
            <a:pPr marL="0" indent="0" algn="just" rtl="1">
              <a:buNone/>
            </a:pPr>
            <a:r>
              <a:rPr lang="ar-DZ" sz="2900" b="1" dirty="0"/>
              <a:t>-الميادين العلمية في جامعة البليدة 2</a:t>
            </a:r>
          </a:p>
          <a:p>
            <a:pPr marL="0" indent="0" algn="just" rtl="1">
              <a:buNone/>
            </a:pPr>
            <a:r>
              <a:rPr lang="ar-DZ" sz="2900" b="1" dirty="0"/>
              <a:t>-نظام الدراسة في جامعة البليدة 2:</a:t>
            </a:r>
          </a:p>
          <a:p>
            <a:pPr marL="0" indent="0" algn="just" rtl="1">
              <a:buNone/>
            </a:pPr>
            <a:r>
              <a:rPr lang="ar-DZ" sz="2900" dirty="0"/>
              <a:t>1.الليسانس:</a:t>
            </a:r>
          </a:p>
          <a:p>
            <a:pPr marL="0" indent="0" algn="just" rtl="1">
              <a:buNone/>
            </a:pPr>
            <a:r>
              <a:rPr lang="ar-DZ" sz="2900" dirty="0"/>
              <a:t>  1.1.التسجيل</a:t>
            </a:r>
          </a:p>
          <a:p>
            <a:pPr marL="0" indent="0" algn="just" rtl="1">
              <a:buNone/>
            </a:pPr>
            <a:r>
              <a:rPr lang="ar-DZ" sz="2900" dirty="0"/>
              <a:t>  2.1.الدراسة في الليسانس</a:t>
            </a:r>
          </a:p>
          <a:p>
            <a:pPr marL="0" indent="0" algn="just" rtl="1">
              <a:buNone/>
            </a:pPr>
            <a:r>
              <a:rPr lang="ar-DZ" sz="2900" dirty="0"/>
              <a:t>  3.1.الشعب والتخصصات الموجودة في جامعة البليدة 2 في الليسانس حسب الكليات</a:t>
            </a:r>
          </a:p>
          <a:p>
            <a:pPr marL="0" indent="0" algn="just" rtl="1">
              <a:buNone/>
            </a:pPr>
            <a:r>
              <a:rPr lang="ar-DZ" sz="2900" dirty="0"/>
              <a:t>2.الماستر:</a:t>
            </a:r>
          </a:p>
          <a:p>
            <a:pPr marL="0" indent="0" algn="just" rtl="1">
              <a:buNone/>
            </a:pPr>
            <a:r>
              <a:rPr lang="ar-DZ" sz="2900" dirty="0"/>
              <a:t>2.1.التسجيل</a:t>
            </a:r>
          </a:p>
          <a:p>
            <a:pPr marL="0" indent="0" algn="just" rtl="1">
              <a:buNone/>
            </a:pPr>
            <a:r>
              <a:rPr lang="ar-DZ" sz="2900" dirty="0"/>
              <a:t>2.2.الدراسة في الماستر</a:t>
            </a:r>
          </a:p>
          <a:p>
            <a:pPr marL="0" indent="0" algn="just" rtl="1">
              <a:buNone/>
            </a:pPr>
            <a:r>
              <a:rPr lang="ar-DZ" sz="2900" dirty="0"/>
              <a:t>3.2. الشعب والتخصصات الموجودة في جامعة البليدة 2 في الماستر حسب الكليات</a:t>
            </a:r>
          </a:p>
          <a:p>
            <a:pPr marL="0" indent="0" algn="just" rtl="1">
              <a:buNone/>
            </a:pPr>
            <a:r>
              <a:rPr lang="ar-DZ" sz="2900" b="1" dirty="0"/>
              <a:t>-الهيئات العلمية والبيداغوجية</a:t>
            </a:r>
          </a:p>
          <a:p>
            <a:pPr marL="0" indent="0" algn="just" rtl="1">
              <a:buNone/>
            </a:pPr>
            <a:r>
              <a:rPr lang="ar-DZ" sz="2900" b="1" dirty="0"/>
              <a:t>-</a:t>
            </a:r>
            <a:r>
              <a:rPr lang="ar-DZ" sz="2900" b="1" dirty="0" err="1"/>
              <a:t>رقمنة</a:t>
            </a:r>
            <a:r>
              <a:rPr lang="ar-DZ" sz="2900" b="1" dirty="0"/>
              <a:t> جامعة البليدة 2</a:t>
            </a:r>
            <a:endParaRPr lang="fr-DZ" sz="2900" dirty="0"/>
          </a:p>
          <a:p>
            <a:pPr marL="0" indent="0" algn="just" rtl="1">
              <a:buNone/>
            </a:pPr>
            <a:r>
              <a:rPr lang="ar-DZ" sz="2900" b="1" dirty="0"/>
              <a:t>-توثيق الشهادات</a:t>
            </a:r>
            <a:endParaRPr lang="fr-DZ" sz="2900" dirty="0"/>
          </a:p>
          <a:p>
            <a:pPr marL="0" indent="0" algn="just" rtl="1">
              <a:buNone/>
            </a:pPr>
            <a:r>
              <a:rPr lang="ar-DZ" sz="2900" b="1" dirty="0"/>
              <a:t>-الطلبة الدوليين</a:t>
            </a:r>
            <a:endParaRPr lang="fr-DZ" sz="2900" dirty="0"/>
          </a:p>
          <a:p>
            <a:pPr marL="0" indent="0" algn="just" rtl="1">
              <a:buNone/>
            </a:pPr>
            <a:endParaRPr lang="fr-DZ" b="1" dirty="0"/>
          </a:p>
        </p:txBody>
      </p:sp>
    </p:spTree>
    <p:extLst>
      <p:ext uri="{BB962C8B-B14F-4D97-AF65-F5344CB8AC3E}">
        <p14:creationId xmlns:p14="http://schemas.microsoft.com/office/powerpoint/2010/main" val="1165597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9D07B-EF8B-4713-A1C0-9F9A968D9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pPr algn="ctr" rtl="1"/>
            <a:r>
              <a:rPr lang="ar-DZ" dirty="0">
                <a:solidFill>
                  <a:srgbClr val="7030A0"/>
                </a:solidFill>
              </a:rPr>
              <a:t>كلية الحقوق والعلوم السياسية</a:t>
            </a:r>
            <a:endParaRPr lang="fr-DZ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51113E5-EDD6-42C1-B32B-A43C3E858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583955"/>
              </p:ext>
            </p:extLst>
          </p:nvPr>
        </p:nvGraphicFramePr>
        <p:xfrm>
          <a:off x="677335" y="1676400"/>
          <a:ext cx="9098036" cy="4254146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3089500">
                  <a:extLst>
                    <a:ext uri="{9D8B030D-6E8A-4147-A177-3AD203B41FA5}">
                      <a16:colId xmlns:a16="http://schemas.microsoft.com/office/drawing/2014/main" val="2588021160"/>
                    </a:ext>
                  </a:extLst>
                </a:gridCol>
                <a:gridCol w="2764429">
                  <a:extLst>
                    <a:ext uri="{9D8B030D-6E8A-4147-A177-3AD203B41FA5}">
                      <a16:colId xmlns:a16="http://schemas.microsoft.com/office/drawing/2014/main" val="3721195166"/>
                    </a:ext>
                  </a:extLst>
                </a:gridCol>
                <a:gridCol w="3244107">
                  <a:extLst>
                    <a:ext uri="{9D8B030D-6E8A-4147-A177-3AD203B41FA5}">
                      <a16:colId xmlns:a16="http://schemas.microsoft.com/office/drawing/2014/main" val="1587622643"/>
                    </a:ext>
                  </a:extLst>
                </a:gridCol>
              </a:tblGrid>
              <a:tr h="2691203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الحقوق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-القانون الجنائي وعلوم الاجرام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-قانون البيئة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-الدولة والمؤسسات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-القانون العقاري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-قانون الأحوال الشخصية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-القانون الدولي العام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solidFill>
                            <a:schemeClr val="tx1"/>
                          </a:solidFill>
                          <a:effectLst/>
                        </a:rPr>
                        <a:t>-قانون التأمينات والضمان الاجتماعي (مهني)</a:t>
                      </a:r>
                      <a:endParaRPr lang="fr-D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94695"/>
                  </a:ext>
                </a:extLst>
              </a:tr>
              <a:tr h="1336511"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العلوم السياسية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D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-تسيير الموارد البشرية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-العلاقات الدولية والتعاون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-إدارة الجماعات المحلية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D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46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432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704F1-3591-4B90-8079-A945C3FB6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710"/>
          </a:xfrm>
        </p:spPr>
        <p:txBody>
          <a:bodyPr/>
          <a:lstStyle/>
          <a:p>
            <a:pPr algn="ctr" rtl="1"/>
            <a:r>
              <a:rPr lang="ar-DZ" b="1" dirty="0">
                <a:solidFill>
                  <a:srgbClr val="002060"/>
                </a:solidFill>
              </a:rPr>
              <a:t>الهيئات العلمية والبيداغوجية</a:t>
            </a:r>
            <a:endParaRPr lang="fr-DZ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39C15F-3207-432F-A3C0-E39DE7251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sz="2000" dirty="0"/>
              <a:t>تحدد القوانين المسيرة للجامعة الجزائرية كيفيات انشاء اللجان العلمية والمجالس العلمية واللجان البيداغوجية ولجان التكوين ولجان المداولات والمجالس التأديبية ومجلس أخلاقيات المهنة.</a:t>
            </a:r>
            <a:endParaRPr lang="fr-DZ" sz="2000" dirty="0"/>
          </a:p>
          <a:p>
            <a:pPr marL="0" indent="0" algn="just" rtl="1">
              <a:buNone/>
            </a:pPr>
            <a:r>
              <a:rPr lang="ar-DZ" sz="2000" dirty="0"/>
              <a:t>وتنشأ في كل كلية لجنة علمية ومجلس علمي ولجان تكوين لكل تخصص ولجنة بيداغوجية .</a:t>
            </a:r>
            <a:endParaRPr lang="fr-DZ" sz="2000" dirty="0"/>
          </a:p>
          <a:p>
            <a:pPr marL="0" indent="0" algn="just" rtl="1">
              <a:buNone/>
            </a:pPr>
            <a:r>
              <a:rPr lang="ar-DZ" sz="2000" dirty="0"/>
              <a:t>وتنشأ لجنة الترتيب والتوجيه على مستوى الجامعة ولجان فرعية على مستوى الكليات والأقسام تضطلع بالمهام البيداغوجية والعلمية المحددة قانونا.</a:t>
            </a:r>
            <a:endParaRPr lang="fr-DZ" sz="2000" dirty="0"/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1660469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555508-2BBF-4117-8B1A-EDA5E9D7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92696"/>
          </a:xfrm>
        </p:spPr>
        <p:txBody>
          <a:bodyPr/>
          <a:lstStyle/>
          <a:p>
            <a:pPr algn="ctr" rtl="1"/>
            <a:r>
              <a:rPr lang="ar-DZ" b="1" dirty="0" err="1">
                <a:solidFill>
                  <a:srgbClr val="002060"/>
                </a:solidFill>
              </a:rPr>
              <a:t>رقمنة</a:t>
            </a:r>
            <a:r>
              <a:rPr lang="ar-DZ" b="1" dirty="0">
                <a:solidFill>
                  <a:srgbClr val="002060"/>
                </a:solidFill>
              </a:rPr>
              <a:t> جامعة البليدة 2</a:t>
            </a:r>
            <a:br>
              <a:rPr lang="fr-DZ" dirty="0"/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7DA3E1-8E13-4687-BBBA-B992C5418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775"/>
            <a:ext cx="8596668" cy="437158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DZ" sz="3600" dirty="0"/>
              <a:t>تسعى جامعة البليدة 2 إلى تطبيق </a:t>
            </a:r>
            <a:r>
              <a:rPr lang="ar-DZ" sz="3600" dirty="0" err="1"/>
              <a:t>الرقمنة</a:t>
            </a:r>
            <a:r>
              <a:rPr lang="ar-DZ" sz="3600" dirty="0"/>
              <a:t> بداية من التسجيلات الأولية للطلبة إلى غاية تخرجهم وذلك وفق أرضية </a:t>
            </a:r>
            <a:r>
              <a:rPr lang="ar-DZ" sz="3600" dirty="0" err="1"/>
              <a:t>بروغريس</a:t>
            </a:r>
            <a:r>
              <a:rPr lang="ar-DZ" sz="3600" dirty="0"/>
              <a:t>.</a:t>
            </a:r>
            <a:endParaRPr lang="fr-DZ" sz="3600" dirty="0"/>
          </a:p>
          <a:p>
            <a:pPr marL="0" indent="0" algn="just" rtl="1">
              <a:buNone/>
            </a:pPr>
            <a:endParaRPr lang="ar-DZ" sz="3600" dirty="0"/>
          </a:p>
          <a:p>
            <a:pPr marL="0" indent="0" algn="just" rtl="1">
              <a:buNone/>
            </a:pPr>
            <a:r>
              <a:rPr lang="ar-DZ" sz="3600" dirty="0"/>
              <a:t>تقوم على هذه العملية خلايا مركزية وخلايا فرعية على مستوى الكليات.</a:t>
            </a:r>
            <a:endParaRPr lang="fr-DZ" sz="3600" dirty="0"/>
          </a:p>
          <a:p>
            <a:pPr algn="just" rtl="1"/>
            <a:endParaRPr lang="fr-DZ" sz="3600" dirty="0"/>
          </a:p>
        </p:txBody>
      </p:sp>
    </p:spTree>
    <p:extLst>
      <p:ext uri="{BB962C8B-B14F-4D97-AF65-F5344CB8AC3E}">
        <p14:creationId xmlns:p14="http://schemas.microsoft.com/office/powerpoint/2010/main" val="941083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D09FA-12CD-4825-B068-02316267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318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>
                <a:solidFill>
                  <a:srgbClr val="002060"/>
                </a:solidFill>
              </a:rPr>
              <a:t>توثيق الشهادات</a:t>
            </a:r>
            <a:br>
              <a:rPr lang="fr-DZ" dirty="0"/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2B2BFB-AE96-465D-A448-02605257C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783"/>
            <a:ext cx="8596668" cy="4318579"/>
          </a:xfrm>
        </p:spPr>
        <p:txBody>
          <a:bodyPr/>
          <a:lstStyle/>
          <a:p>
            <a:pPr marL="0" indent="0" algn="just" rtl="1">
              <a:lnSpc>
                <a:spcPct val="200000"/>
              </a:lnSpc>
              <a:buNone/>
            </a:pPr>
            <a:r>
              <a:rPr lang="ar-DZ" sz="3600" dirty="0"/>
              <a:t>تعمل مصلحة الشهادات على توثيق جميع الشهادات للطلبة المتخرجين من جامعة البليدة 2 (ليسانس- ماستر –دكتوراه).</a:t>
            </a:r>
            <a:endParaRPr lang="fr-DZ" sz="3600" dirty="0"/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4156455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CAF60-E1EC-4250-907F-FA05271F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58958"/>
          </a:xfrm>
        </p:spPr>
        <p:txBody>
          <a:bodyPr>
            <a:normAutofit/>
          </a:bodyPr>
          <a:lstStyle/>
          <a:p>
            <a:pPr algn="ctr" rtl="1"/>
            <a:r>
              <a:rPr lang="ar-DZ" b="1" dirty="0">
                <a:solidFill>
                  <a:srgbClr val="002060"/>
                </a:solidFill>
              </a:rPr>
              <a:t>الطلبة الدوليين</a:t>
            </a:r>
            <a:br>
              <a:rPr lang="fr-DZ" dirty="0"/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5901F1-3EA1-4797-8ED6-EF437B716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sz="2800" dirty="0"/>
              <a:t>تقوم مصلحة الطلبة الدوليين بمتابعة الطلبة الأجانب بداية من تسجيلهم إلى غاية تخرجهم.</a:t>
            </a:r>
            <a:endParaRPr lang="fr-DZ" sz="2800" dirty="0"/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DZ" sz="2800" dirty="0"/>
              <a:t>حفظ وأرشفة ملفات الطلبة المتخرجين والمتمدرسين:</a:t>
            </a:r>
            <a:endParaRPr lang="fr-DZ" sz="2800" dirty="0"/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DZ" sz="2800" dirty="0"/>
              <a:t>تعمل مصلحة الأرشيف على حفظ كل ملفات الطلبة المتخرجين والمتمدرسين بجامعة البليدة 2.</a:t>
            </a:r>
            <a:endParaRPr lang="fr-DZ" sz="2800" dirty="0"/>
          </a:p>
          <a:p>
            <a:pPr algn="just" rtl="1">
              <a:lnSpc>
                <a:spcPct val="150000"/>
              </a:lnSpc>
            </a:pPr>
            <a:endParaRPr lang="fr-DZ" sz="2800" dirty="0"/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151511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4AA9E-EEB2-4F87-825A-9F0A3E644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0574"/>
          </a:xfrm>
        </p:spPr>
        <p:txBody>
          <a:bodyPr>
            <a:noAutofit/>
          </a:bodyPr>
          <a:lstStyle/>
          <a:p>
            <a:pPr algn="ctr" rtl="1"/>
            <a:r>
              <a:rPr lang="ar-DZ" sz="2800" b="1" dirty="0">
                <a:solidFill>
                  <a:srgbClr val="002060"/>
                </a:solidFill>
              </a:rPr>
              <a:t>جــامـعـة الـبـلـيـدة 2 لونيسي علي</a:t>
            </a:r>
            <a:endParaRPr lang="fr-DZ" sz="2800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94FA4F-6B4E-43F7-AC48-AF51C700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4487"/>
            <a:ext cx="8596668" cy="4596875"/>
          </a:xfrm>
        </p:spPr>
        <p:txBody>
          <a:bodyPr/>
          <a:lstStyle/>
          <a:p>
            <a:pPr marL="0" indent="0" algn="just" rtl="1">
              <a:buNone/>
            </a:pPr>
            <a:r>
              <a:rPr lang="ar-DZ" sz="2800" dirty="0"/>
              <a:t>جامعة البليدة 2 لونيسي علي جامعة جزائرية حكومية تابعة لوزارة التعليم العالي والبحث العلمي ، تقع في مدينة </a:t>
            </a:r>
            <a:r>
              <a:rPr lang="ar-DZ" sz="2800" dirty="0" err="1"/>
              <a:t>العفرون</a:t>
            </a:r>
            <a:r>
              <a:rPr lang="ar-DZ" sz="2800" dirty="0"/>
              <a:t> ، ولاية البليدة.</a:t>
            </a:r>
          </a:p>
          <a:p>
            <a:pPr marL="0" indent="0" algn="just" rtl="1">
              <a:buNone/>
            </a:pPr>
            <a:endParaRPr lang="fr-DZ" sz="2800" dirty="0"/>
          </a:p>
          <a:p>
            <a:pPr marL="0" indent="0" algn="just" rtl="1">
              <a:buNone/>
            </a:pPr>
            <a:r>
              <a:rPr lang="ar-DZ" sz="2800" dirty="0"/>
              <a:t>تأسست بموجب المرسوم التنفيذي رقم (162-13) المؤرخ في 04 جمادى الثانية 1434، الموافق لـــ 15 </a:t>
            </a:r>
            <a:r>
              <a:rPr lang="ar-DZ" sz="2800" dirty="0" err="1"/>
              <a:t>أفريل</a:t>
            </a:r>
            <a:r>
              <a:rPr lang="ar-DZ" sz="2800" dirty="0"/>
              <a:t> 2013.</a:t>
            </a:r>
            <a:endParaRPr lang="fr-DZ" sz="2800" dirty="0"/>
          </a:p>
          <a:p>
            <a:pPr marL="0" indent="0" algn="just" rtl="1">
              <a:buNone/>
            </a:pPr>
            <a:r>
              <a:rPr lang="ar-DZ" sz="2800" dirty="0"/>
              <a:t>جامعة البليدة 2 مؤسسة عمومية ذات طابع علمي وثقافي ومهني.</a:t>
            </a:r>
            <a:endParaRPr lang="ar-DZ" sz="2800" dirty="0">
              <a:solidFill>
                <a:srgbClr val="002060"/>
              </a:solidFill>
            </a:endParaRPr>
          </a:p>
          <a:p>
            <a:pPr marL="0" indent="0" algn="just" rtl="1">
              <a:buNone/>
            </a:pPr>
            <a:endParaRPr lang="ar-DZ" sz="2800" dirty="0">
              <a:solidFill>
                <a:srgbClr val="002060"/>
              </a:solidFill>
            </a:endParaRPr>
          </a:p>
          <a:p>
            <a:pPr marL="0" indent="0" algn="just" rtl="1">
              <a:buNone/>
            </a:pPr>
            <a:endParaRPr lang="ar-DZ" dirty="0">
              <a:solidFill>
                <a:srgbClr val="002060"/>
              </a:solidFill>
            </a:endParaRPr>
          </a:p>
          <a:p>
            <a:pPr marL="0" indent="0" algn="just" rtl="1">
              <a:buNone/>
            </a:pPr>
            <a:endParaRPr lang="ar-DZ" dirty="0">
              <a:solidFill>
                <a:srgbClr val="002060"/>
              </a:solidFill>
            </a:endParaRPr>
          </a:p>
          <a:p>
            <a:pPr marL="0" indent="0" algn="just" rtl="1">
              <a:buNone/>
            </a:pPr>
            <a:endParaRPr lang="ar-DZ" dirty="0">
              <a:solidFill>
                <a:srgbClr val="002060"/>
              </a:solidFill>
            </a:endParaRPr>
          </a:p>
          <a:p>
            <a:pPr marL="0" indent="0" algn="just" rtl="1">
              <a:buNone/>
            </a:pPr>
            <a:endParaRPr lang="fr-DZ" dirty="0">
              <a:solidFill>
                <a:srgbClr val="002060"/>
              </a:solidFill>
            </a:endParaRPr>
          </a:p>
          <a:p>
            <a:pPr algn="just" rtl="1"/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74277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89BCE-BE41-49E9-AFBF-AEDD0B11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5861"/>
          </a:xfrm>
        </p:spPr>
        <p:txBody>
          <a:bodyPr/>
          <a:lstStyle/>
          <a:p>
            <a:pPr algn="ctr" rtl="1"/>
            <a:r>
              <a:rPr lang="ar-DZ" b="1" dirty="0">
                <a:solidFill>
                  <a:srgbClr val="002060"/>
                </a:solidFill>
              </a:rPr>
              <a:t>الهيكل العام لجامعة البليدة 2</a:t>
            </a:r>
            <a:endParaRPr lang="fr-DZ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30CEC29-535E-48FD-856C-A0A4071317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857855"/>
              </p:ext>
            </p:extLst>
          </p:nvPr>
        </p:nvGraphicFramePr>
        <p:xfrm>
          <a:off x="-377679" y="1312757"/>
          <a:ext cx="13022387" cy="5168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46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E286B5-6A9A-49D3-B934-F601DF2F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solidFill>
                  <a:srgbClr val="002060"/>
                </a:solidFill>
              </a:rPr>
              <a:t>كــلــيــات جــامـعــة الــبــلـيــدة 2</a:t>
            </a:r>
            <a:endParaRPr lang="fr-DZ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3933694-827E-44F8-B9F9-4E698F8933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000685"/>
              </p:ext>
            </p:extLst>
          </p:nvPr>
        </p:nvGraphicFramePr>
        <p:xfrm>
          <a:off x="677334" y="1603513"/>
          <a:ext cx="8596668" cy="4437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90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E2CB3-4D0F-4710-BED0-FBD1CD78D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solidFill>
                  <a:srgbClr val="002060"/>
                </a:solidFill>
              </a:rPr>
              <a:t>أقسام كليات جامعة البليدة 2</a:t>
            </a:r>
            <a:endParaRPr lang="fr-DZ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775BE4A-21FD-4AB3-BFE1-FF1B5CA40C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667631"/>
              </p:ext>
            </p:extLst>
          </p:nvPr>
        </p:nvGraphicFramePr>
        <p:xfrm>
          <a:off x="677334" y="1419367"/>
          <a:ext cx="8596668" cy="4621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14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9AE30-8A70-4EA6-BCF1-50BFE3A9A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237"/>
          </a:xfrm>
        </p:spPr>
        <p:txBody>
          <a:bodyPr/>
          <a:lstStyle/>
          <a:p>
            <a:pPr algn="ctr" rtl="1"/>
            <a:r>
              <a:rPr lang="ar-DZ" b="1" dirty="0">
                <a:solidFill>
                  <a:srgbClr val="002060"/>
                </a:solidFill>
              </a:rPr>
              <a:t>الميادين العلمية في جامعة البليدة 2</a:t>
            </a:r>
            <a:endParaRPr lang="fr-DZ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8575D61-FD7F-4990-9B14-C6F22699DC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508895"/>
              </p:ext>
            </p:extLst>
          </p:nvPr>
        </p:nvGraphicFramePr>
        <p:xfrm>
          <a:off x="677334" y="1420837"/>
          <a:ext cx="8596668" cy="462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C8EF247B-C0BD-4C32-9AD0-A79BD5B61A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835" y="3857410"/>
            <a:ext cx="5505165" cy="89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2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D760BB-BAEE-4CDC-B183-E8203B90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>
                <a:solidFill>
                  <a:srgbClr val="002060"/>
                </a:solidFill>
              </a:rPr>
              <a:t>نظام الدراسة في جامعة البليدة 2</a:t>
            </a:r>
            <a:endParaRPr lang="fr-DZ" b="1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231FD7-DA40-4353-B368-E425E2B7D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8549"/>
            <a:ext cx="8596668" cy="451281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b="1" dirty="0">
                <a:solidFill>
                  <a:srgbClr val="C00000"/>
                </a:solidFill>
              </a:rPr>
              <a:t>1.الليسانس: 03 سنوات -06 سداسيات</a:t>
            </a:r>
          </a:p>
          <a:p>
            <a:pPr algn="just" rtl="1"/>
            <a:r>
              <a:rPr lang="ar-DZ" dirty="0">
                <a:solidFill>
                  <a:srgbClr val="C00000"/>
                </a:solidFill>
              </a:rPr>
              <a:t>1.1</a:t>
            </a:r>
            <a:r>
              <a:rPr lang="ar-DZ" sz="2400" dirty="0">
                <a:solidFill>
                  <a:srgbClr val="C00000"/>
                </a:solidFill>
              </a:rPr>
              <a:t>.التسجيل:</a:t>
            </a:r>
          </a:p>
          <a:p>
            <a:pPr marL="0" indent="0" algn="just" rtl="1">
              <a:buNone/>
            </a:pPr>
            <a:r>
              <a:rPr lang="ar-DZ" sz="2400" dirty="0"/>
              <a:t>يتم التسجيل في الليسانس في جامعة البليدة 2 بناء على شهادة البكالوريا الأصلية الجزائرية أو الشهادة الأجنبية المعادلة وهذا بناء على شروط القبول والتوجيه المحددة في المنشور الوزاري لكل سنة جامعية جديدة.</a:t>
            </a:r>
            <a:endParaRPr lang="fr-DZ" sz="2400" dirty="0"/>
          </a:p>
          <a:p>
            <a:pPr marL="0" indent="0" algn="just" rtl="1">
              <a:buNone/>
            </a:pPr>
            <a:r>
              <a:rPr lang="ar-DZ" sz="2400" dirty="0"/>
              <a:t>تضع إدارة جامعة البليدة 2 دليل توجيه داخلي للطلبة الجدد تحدد فيه جميع المعايير الخاصة بالتسجيل وفق مراحل محددة:</a:t>
            </a:r>
            <a:endParaRPr lang="fr-DZ" sz="2400" dirty="0"/>
          </a:p>
          <a:p>
            <a:pPr algn="just" rtl="1"/>
            <a:endParaRPr lang="fr-D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9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D7852EA-C953-4B3A-BED7-006220254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736600"/>
            <a:ext cx="8596312" cy="4940869"/>
          </a:xfrm>
        </p:spPr>
        <p:txBody>
          <a:bodyPr/>
          <a:lstStyle/>
          <a:p>
            <a:pPr marL="0" indent="0" algn="just" rtl="1">
              <a:buNone/>
            </a:pPr>
            <a:r>
              <a:rPr lang="ar-DZ" dirty="0"/>
              <a:t>1</a:t>
            </a:r>
            <a:r>
              <a:rPr lang="ar-DZ" sz="2000" dirty="0"/>
              <a:t>.سحب بطاقة الإمكانيات</a:t>
            </a:r>
            <a:endParaRPr lang="fr-DZ" sz="2000" dirty="0"/>
          </a:p>
          <a:p>
            <a:pPr marL="0" indent="0" algn="just" rtl="1">
              <a:buNone/>
            </a:pPr>
            <a:r>
              <a:rPr lang="ar-DZ" sz="2000" dirty="0"/>
              <a:t>2.ادخال الرغبات الأربعة طبقا للشروط الالتحاق بكل تكوين كما ينص عليه المنشور الوزاري  وكذا المعدلات الدنيا .</a:t>
            </a:r>
            <a:endParaRPr lang="fr-DZ" sz="2000" dirty="0"/>
          </a:p>
          <a:p>
            <a:pPr marL="0" indent="0" algn="just" rtl="1">
              <a:buNone/>
            </a:pPr>
            <a:r>
              <a:rPr lang="ar-DZ" sz="2000" dirty="0"/>
              <a:t>3.تأكيد التسجيلات:</a:t>
            </a:r>
            <a:endParaRPr lang="fr-DZ" sz="2000" dirty="0"/>
          </a:p>
          <a:p>
            <a:pPr algn="just" rtl="1"/>
            <a:r>
              <a:rPr lang="ar-DZ" sz="2000" dirty="0"/>
              <a:t>-دفع حقوق التسجيل 200 د.ج.</a:t>
            </a:r>
            <a:endParaRPr lang="fr-DZ" sz="2000" dirty="0"/>
          </a:p>
          <a:p>
            <a:pPr algn="just" rtl="1"/>
            <a:r>
              <a:rPr lang="ar-DZ" sz="2000" dirty="0"/>
              <a:t>-إيداع ملف التسجيل</a:t>
            </a:r>
            <a:endParaRPr lang="fr-DZ" sz="2000" dirty="0"/>
          </a:p>
          <a:p>
            <a:pPr algn="just" rtl="1"/>
            <a:r>
              <a:rPr lang="ar-DZ" sz="2000" dirty="0"/>
              <a:t>-سحب الشهادة الدراسية والبطاقة</a:t>
            </a:r>
            <a:endParaRPr lang="fr-DZ" sz="2000" dirty="0"/>
          </a:p>
          <a:p>
            <a:pPr marL="0" indent="0" algn="just" rtl="1">
              <a:buNone/>
            </a:pPr>
            <a:r>
              <a:rPr lang="ar-DZ" sz="2000" dirty="0"/>
              <a:t>4.يستفيد الطالب من الخدمات الجامعية </a:t>
            </a:r>
            <a:r>
              <a:rPr lang="ar-DZ" sz="2000" dirty="0" err="1"/>
              <a:t>بايداع</a:t>
            </a:r>
            <a:r>
              <a:rPr lang="ar-DZ" sz="2000" dirty="0"/>
              <a:t> ملفات الايواء والنقل والمنحة</a:t>
            </a:r>
            <a:endParaRPr lang="fr-DZ" sz="2000" dirty="0"/>
          </a:p>
          <a:p>
            <a:pPr marL="0" indent="0" algn="just" rtl="1">
              <a:buNone/>
            </a:pPr>
            <a:r>
              <a:rPr lang="ar-DZ" sz="2000" dirty="0"/>
              <a:t>5.يخضع تسجيل الطلبة الأجانب والطلبة الجزائريين الحاصلين على شهادة بكالوريا أجنبية للشروط الموجودة في المنشور الوزاري.</a:t>
            </a:r>
            <a:endParaRPr lang="fr-DZ" sz="2000" dirty="0"/>
          </a:p>
          <a:p>
            <a:pPr algn="just" rtl="1"/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9261840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1542</Words>
  <Application>Microsoft Office PowerPoint</Application>
  <PresentationFormat>Grand écran</PresentationFormat>
  <Paragraphs>290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Trebuchet MS</vt:lpstr>
      <vt:lpstr>Wingdings 3</vt:lpstr>
      <vt:lpstr>Facette</vt:lpstr>
      <vt:lpstr>الجمهورية الجزائرية الديمقراطية الشعبية وزارة التعليم العالي والبحث العلمي جامعة البليدة 2 لونيسي علي </vt:lpstr>
      <vt:lpstr>الفهرس</vt:lpstr>
      <vt:lpstr>جــامـعـة الـبـلـيـدة 2 لونيسي علي</vt:lpstr>
      <vt:lpstr>الهيكل العام لجامعة البليدة 2</vt:lpstr>
      <vt:lpstr>كــلــيــات جــامـعــة الــبــلـيــدة 2</vt:lpstr>
      <vt:lpstr>أقسام كليات جامعة البليدة 2</vt:lpstr>
      <vt:lpstr>الميادين العلمية في جامعة البليدة 2</vt:lpstr>
      <vt:lpstr>نظام الدراسة في جامعة البليدة 2</vt:lpstr>
      <vt:lpstr>Présentation PowerPoint</vt:lpstr>
      <vt:lpstr>Présentation PowerPoint</vt:lpstr>
      <vt:lpstr>الشعب و التخصصات الموجودة في جامعة البليدة 2 في الليسانس حسب الكليات كلية العلوم الإنسانية والعلوم الاجتماعية </vt:lpstr>
      <vt:lpstr>كلية الآداب واللغات</vt:lpstr>
      <vt:lpstr>كلية العلوم الاقتصادية والتجارية وعلوم التسيير</vt:lpstr>
      <vt:lpstr>كلية الحقوق والعلوم السياسية</vt:lpstr>
      <vt:lpstr>Présentation PowerPoint</vt:lpstr>
      <vt:lpstr>Présentation PowerPoint</vt:lpstr>
      <vt:lpstr>الشعب و التخصصات الموجودة في جامعة البليدة 2 في الماستر كلية العلوم الإنسانية والعلوم الاجتماعية</vt:lpstr>
      <vt:lpstr>كلية الآداب واللغات</vt:lpstr>
      <vt:lpstr>كلية العلوم الاقتصادية والتجارية وعلوم التسيير</vt:lpstr>
      <vt:lpstr>كلية الحقوق والعلوم السياسية</vt:lpstr>
      <vt:lpstr>الهيئات العلمية والبيداغوجية</vt:lpstr>
      <vt:lpstr>رقمنة جامعة البليدة 2 </vt:lpstr>
      <vt:lpstr>توثيق الشهادات </vt:lpstr>
      <vt:lpstr>الطلبة الدوليين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 Doyen</dc:creator>
  <cp:lastModifiedBy>PC Doyen</cp:lastModifiedBy>
  <cp:revision>68</cp:revision>
  <cp:lastPrinted>2019-12-15T15:03:46Z</cp:lastPrinted>
  <dcterms:created xsi:type="dcterms:W3CDTF">2019-12-15T11:21:21Z</dcterms:created>
  <dcterms:modified xsi:type="dcterms:W3CDTF">2019-12-17T07:49:29Z</dcterms:modified>
</cp:coreProperties>
</file>