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02/10/2019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1334378" y="2001989"/>
            <a:ext cx="6189950" cy="1715043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0126" y="332656"/>
            <a:ext cx="5400600" cy="1470025"/>
          </a:xfrm>
        </p:spPr>
        <p:txBody>
          <a:bodyPr>
            <a:normAutofit/>
          </a:bodyPr>
          <a:lstStyle/>
          <a:p>
            <a:pPr rtl="1"/>
            <a:r>
              <a:rPr lang="ar-DZ" sz="3600" dirty="0">
                <a:effectLst>
                  <a:outerShdw blurRad="50800" algn="tl">
                    <a:srgbClr val="000000"/>
                  </a:outerShdw>
                </a:effectLst>
              </a:rPr>
              <a:t>وزارة التعليم العالي و البحث العلمي 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ar-DZ" sz="3600" dirty="0" smtClean="0">
                <a:effectLst>
                  <a:outerShdw blurRad="50800" algn="tl">
                    <a:srgbClr val="000000"/>
                  </a:outerShdw>
                </a:effectLst>
              </a:rPr>
              <a:t>جامعة </a:t>
            </a:r>
            <a:r>
              <a:rPr lang="ar-DZ" sz="3600" dirty="0">
                <a:effectLst>
                  <a:outerShdw blurRad="50800" algn="tl">
                    <a:srgbClr val="000000"/>
                  </a:outerShdw>
                </a:effectLst>
              </a:rPr>
              <a:t>البليدة 2 - لونيسي علي -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6542" y="2276872"/>
            <a:ext cx="5976664" cy="1368152"/>
          </a:xfrm>
        </p:spPr>
        <p:txBody>
          <a:bodyPr>
            <a:normAutofit fontScale="70000" lnSpcReduction="20000"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DZ" sz="46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ea typeface="Calibri"/>
                <a:cs typeface="Sultan normal"/>
              </a:rPr>
              <a:t>يوم تكويني لإعداد مسابقات الدكتوراه </a:t>
            </a: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DZ" sz="44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ea typeface="Calibri"/>
                <a:cs typeface="Sultan normal"/>
              </a:rPr>
              <a:t>بعنوان السنة الجامعية </a:t>
            </a:r>
            <a:r>
              <a:rPr lang="ar-DZ" sz="44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2019/2020</a:t>
            </a:r>
            <a:endParaRPr lang="fr-FR" sz="4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368152" cy="1136779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5170"/>
            <a:ext cx="1368152" cy="1136779"/>
          </a:xfrm>
          <a:prstGeom prst="rect">
            <a:avLst/>
          </a:prstGeom>
          <a:noFill/>
        </p:spPr>
      </p:pic>
      <p:sp>
        <p:nvSpPr>
          <p:cNvPr id="7" name="Sous-titre 2"/>
          <p:cNvSpPr txBox="1">
            <a:spLocks/>
          </p:cNvSpPr>
          <p:nvPr/>
        </p:nvSpPr>
        <p:spPr>
          <a:xfrm>
            <a:off x="1314095" y="5386365"/>
            <a:ext cx="6400800" cy="6349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DZ" b="1" dirty="0" smtClean="0">
                <a:solidFill>
                  <a:schemeClr val="tx1"/>
                </a:solidFill>
                <a:cs typeface="Sultan normal" pitchFamily="2" charset="-78"/>
              </a:rPr>
              <a:t>قاعة المحاضرات - كلية العلوم الإنسانية و الإجتماعية -</a:t>
            </a:r>
            <a:endParaRPr lang="fr-FR" b="1" dirty="0">
              <a:solidFill>
                <a:schemeClr val="tx1"/>
              </a:solidFill>
              <a:cs typeface="Sultan normal" pitchFamily="2" charset="-78"/>
            </a:endParaRPr>
          </a:p>
        </p:txBody>
      </p:sp>
      <p:pic>
        <p:nvPicPr>
          <p:cNvPr id="9" name="Imag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585219"/>
            <a:ext cx="2592287" cy="1801146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>
            <a:off x="2771800" y="5877272"/>
            <a:ext cx="3816424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DZ" sz="44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ea typeface="Calibri"/>
                <a:cs typeface="+mj-cs"/>
              </a:rPr>
              <a:t>الخميس 2019/10/03</a:t>
            </a:r>
            <a:endParaRPr lang="fr-FR" sz="4400" dirty="0" smtClean="0"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294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199</TotalTime>
  <Words>26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وزارة التعليم العالي و البحث العلمي  جامعة البليدة 2 - لونيسي علي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 البحث العلمي  جامعة البليدة 2 - لونيسي علي -</dc:title>
  <dc:creator>CLIENT</dc:creator>
  <cp:lastModifiedBy>CLIENT</cp:lastModifiedBy>
  <cp:revision>39</cp:revision>
  <cp:lastPrinted>2018-11-21T13:28:22Z</cp:lastPrinted>
  <dcterms:created xsi:type="dcterms:W3CDTF">2018-01-29T08:44:41Z</dcterms:created>
  <dcterms:modified xsi:type="dcterms:W3CDTF">2019-10-02T10:46:42Z</dcterms:modified>
</cp:coreProperties>
</file>