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9" autoAdjust="0"/>
  </p:normalViewPr>
  <p:slideViewPr>
    <p:cSldViewPr>
      <p:cViewPr varScale="1">
        <p:scale>
          <a:sx n="54" d="100"/>
          <a:sy n="54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30/01/2018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30/01/2018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30/01/2018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30/01/2018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30/01/2018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30/01/2018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30/01/2018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30/01/2018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30/01/2018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30/01/2018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30/01/2018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30/01/2018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chemin horizontal 3"/>
          <p:cNvSpPr/>
          <p:nvPr/>
        </p:nvSpPr>
        <p:spPr>
          <a:xfrm>
            <a:off x="611560" y="1916832"/>
            <a:ext cx="7795898" cy="1440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90126" y="332656"/>
            <a:ext cx="5400600" cy="1470025"/>
          </a:xfrm>
        </p:spPr>
        <p:txBody>
          <a:bodyPr>
            <a:normAutofit/>
          </a:bodyPr>
          <a:lstStyle/>
          <a:p>
            <a:pPr rtl="1"/>
            <a:r>
              <a:rPr lang="ar-DZ" sz="3600" dirty="0">
                <a:effectLst>
                  <a:outerShdw blurRad="50800" algn="tl">
                    <a:srgbClr val="000000"/>
                  </a:outerShdw>
                </a:effectLst>
              </a:rPr>
              <a:t>وزارة التعليم العالي و البحث العلمي 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ar-DZ" sz="3600" dirty="0" smtClean="0">
                <a:effectLst>
                  <a:outerShdw blurRad="50800" algn="tl">
                    <a:srgbClr val="000000"/>
                  </a:outerShdw>
                </a:effectLst>
              </a:rPr>
              <a:t>جامعة </a:t>
            </a:r>
            <a:r>
              <a:rPr lang="ar-DZ" sz="3600" dirty="0">
                <a:effectLst>
                  <a:outerShdw blurRad="50800" algn="tl">
                    <a:srgbClr val="000000"/>
                  </a:outerShdw>
                </a:effectLst>
              </a:rPr>
              <a:t>البليدة 2 - لونيسي علي -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2132856"/>
            <a:ext cx="6696744" cy="1008112"/>
          </a:xfrm>
        </p:spPr>
        <p:txBody>
          <a:bodyPr/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DZ" sz="4400" b="1" dirty="0"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9002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/>
                </a:effectLst>
                <a:ea typeface="Calibri"/>
                <a:cs typeface="Sultan normal"/>
              </a:rPr>
              <a:t>يـوم تكوينـي لطلبــة الدكتوراه</a:t>
            </a:r>
            <a:endParaRPr lang="fr-FR" sz="4400" dirty="0">
              <a:ea typeface="Calibri"/>
              <a:cs typeface="Arial"/>
            </a:endParaRPr>
          </a:p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76672"/>
            <a:ext cx="1368152" cy="1136779"/>
          </a:xfrm>
          <a:prstGeom prst="rect">
            <a:avLst/>
          </a:prstGeom>
          <a:noFill/>
        </p:spPr>
      </p:pic>
      <p:pic>
        <p:nvPicPr>
          <p:cNvPr id="6" name="Imag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05170"/>
            <a:ext cx="1368152" cy="1136779"/>
          </a:xfrm>
          <a:prstGeom prst="rect">
            <a:avLst/>
          </a:prstGeom>
          <a:noFill/>
        </p:spPr>
      </p:pic>
      <p:sp>
        <p:nvSpPr>
          <p:cNvPr id="7" name="Sous-titre 2"/>
          <p:cNvSpPr txBox="1">
            <a:spLocks/>
          </p:cNvSpPr>
          <p:nvPr/>
        </p:nvSpPr>
        <p:spPr>
          <a:xfrm>
            <a:off x="1195536" y="3789040"/>
            <a:ext cx="64008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pic>
        <p:nvPicPr>
          <p:cNvPr id="11" name="Image 1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32" t="4024" r="17834" b="917"/>
          <a:stretch/>
        </p:blipFill>
        <p:spPr>
          <a:xfrm>
            <a:off x="6337650" y="3398844"/>
            <a:ext cx="2771800" cy="2478428"/>
          </a:xfrm>
          <a:prstGeom prst="rect">
            <a:avLst/>
          </a:prstGeom>
        </p:spPr>
      </p:pic>
      <p:pic>
        <p:nvPicPr>
          <p:cNvPr id="8" name="Imag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106" y="3861048"/>
            <a:ext cx="3595612" cy="2809106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81000">
                <a:srgbClr val="C4D6EB"/>
              </a:gs>
              <a:gs pos="100000">
                <a:srgbClr val="FFEBFA"/>
              </a:gs>
            </a:gsLst>
            <a:lin ang="5400000" scaled="0"/>
            <a:tileRect r="-100000" b="-100000"/>
          </a:gradFill>
          <a:ln>
            <a:noFill/>
          </a:ln>
          <a:effectLst>
            <a:softEdge rad="112500"/>
          </a:effectLst>
        </p:spPr>
      </p:pic>
      <p:pic>
        <p:nvPicPr>
          <p:cNvPr id="9" name="Image 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2" y="3428603"/>
            <a:ext cx="3096344" cy="2448669"/>
          </a:xfrm>
          <a:prstGeom prst="rect">
            <a:avLst/>
          </a:prstGeom>
        </p:spPr>
      </p:pic>
      <p:sp>
        <p:nvSpPr>
          <p:cNvPr id="12" name="Sous-titre 2"/>
          <p:cNvSpPr txBox="1">
            <a:spLocks/>
          </p:cNvSpPr>
          <p:nvPr/>
        </p:nvSpPr>
        <p:spPr>
          <a:xfrm>
            <a:off x="2894044" y="3328528"/>
            <a:ext cx="352839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DZ" sz="4400" b="1" dirty="0" smtClean="0"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9002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/>
                </a:effectLst>
                <a:ea typeface="Calibri"/>
                <a:cs typeface="+mj-cs"/>
              </a:rPr>
              <a:t>2018/01/31</a:t>
            </a:r>
            <a:endParaRPr lang="fr-FR" sz="4400" dirty="0" smtClean="0">
              <a:ea typeface="Calibri"/>
              <a:cs typeface="+mj-cs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294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500"/>
                            </p:stCondLst>
                            <p:childTnLst>
                              <p:par>
                                <p:cTn id="3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build="p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rré corné 4"/>
          <p:cNvSpPr/>
          <p:nvPr/>
        </p:nvSpPr>
        <p:spPr>
          <a:xfrm>
            <a:off x="0" y="908720"/>
            <a:ext cx="9144000" cy="5949280"/>
          </a:xfrm>
          <a:prstGeom prst="foldedCorne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Organigramme : Alternative 3"/>
          <p:cNvSpPr/>
          <p:nvPr/>
        </p:nvSpPr>
        <p:spPr>
          <a:xfrm>
            <a:off x="0" y="0"/>
            <a:ext cx="9144000" cy="90872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778098"/>
          </a:xfrm>
        </p:spPr>
        <p:txBody>
          <a:bodyPr/>
          <a:lstStyle/>
          <a:p>
            <a:pPr rtl="1"/>
            <a:r>
              <a:rPr lang="ar-DZ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Sultan Medium" pitchFamily="2" charset="-78"/>
              </a:rPr>
              <a:t>برنامج الفترة الصباحية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  <a:cs typeface="Sultan Medium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908720"/>
            <a:ext cx="8784976" cy="5688632"/>
          </a:xfrm>
        </p:spPr>
        <p:txBody>
          <a:bodyPr/>
          <a:lstStyle/>
          <a:p>
            <a:pPr algn="r" rtl="1"/>
            <a:r>
              <a:rPr lang="ar-DZ" sz="2600" dirty="0" smtClean="0">
                <a:cs typeface="+mj-cs"/>
              </a:rPr>
              <a:t>9</a:t>
            </a:r>
            <a:r>
              <a:rPr lang="ar-DZ" sz="2600" dirty="0" smtClean="0">
                <a:cs typeface="Sultan Medium" pitchFamily="2" charset="-78"/>
              </a:rPr>
              <a:t> ســا : الإفتتــــاح</a:t>
            </a:r>
          </a:p>
          <a:p>
            <a:pPr algn="r" rtl="1"/>
            <a:r>
              <a:rPr lang="ar-DZ" sz="2600" dirty="0" smtClean="0">
                <a:cs typeface="Sultan Medium" pitchFamily="2" charset="-78"/>
              </a:rPr>
              <a:t>تلاوة آيــات بينــات من الذكـر الحكيــم </a:t>
            </a:r>
          </a:p>
          <a:p>
            <a:pPr algn="r" rtl="1"/>
            <a:r>
              <a:rPr lang="ar-DZ" sz="2600" dirty="0" smtClean="0">
                <a:cs typeface="Sultan Medium" pitchFamily="2" charset="-78"/>
              </a:rPr>
              <a:t>النشــيد الوطنـي </a:t>
            </a:r>
          </a:p>
          <a:p>
            <a:pPr algn="r" rtl="1"/>
            <a:r>
              <a:rPr lang="ar-DZ" sz="2600" dirty="0">
                <a:cs typeface="+mj-cs"/>
              </a:rPr>
              <a:t>9</a:t>
            </a:r>
            <a:r>
              <a:rPr lang="ar-DZ" sz="2600" dirty="0">
                <a:cs typeface="Sultan Medium" pitchFamily="2" charset="-78"/>
              </a:rPr>
              <a:t> ســا </a:t>
            </a:r>
            <a:r>
              <a:rPr lang="ar-DZ" sz="2600" dirty="0" smtClean="0">
                <a:cs typeface="+mj-cs"/>
              </a:rPr>
              <a:t>15</a:t>
            </a:r>
            <a:r>
              <a:rPr lang="ar-DZ" sz="2600" dirty="0" smtClean="0">
                <a:cs typeface="Sultan Medium" pitchFamily="2" charset="-78"/>
              </a:rPr>
              <a:t>د </a:t>
            </a:r>
            <a:r>
              <a:rPr lang="ar-DZ" sz="2600" dirty="0">
                <a:cs typeface="Sultan Medium" pitchFamily="2" charset="-78"/>
              </a:rPr>
              <a:t>: كلمــة </a:t>
            </a:r>
            <a:r>
              <a:rPr lang="ar-DZ" sz="2600" dirty="0" smtClean="0">
                <a:cs typeface="Sultan Medium" pitchFamily="2" charset="-78"/>
              </a:rPr>
              <a:t>السيد نائـب مديـر الجامعـة لما بعد التدرج</a:t>
            </a:r>
          </a:p>
          <a:p>
            <a:pPr algn="r" rtl="1"/>
            <a:r>
              <a:rPr lang="ar-DZ" sz="2600" dirty="0" smtClean="0">
                <a:cs typeface="+mj-cs"/>
              </a:rPr>
              <a:t>9</a:t>
            </a:r>
            <a:r>
              <a:rPr lang="ar-DZ" sz="2600" dirty="0" smtClean="0">
                <a:cs typeface="Sultan Medium" pitchFamily="2" charset="-78"/>
              </a:rPr>
              <a:t> ســا </a:t>
            </a:r>
            <a:r>
              <a:rPr lang="ar-DZ" sz="2600" dirty="0" smtClean="0">
                <a:cs typeface="+mj-cs"/>
              </a:rPr>
              <a:t>20</a:t>
            </a:r>
            <a:r>
              <a:rPr lang="ar-DZ" sz="2600" dirty="0" smtClean="0">
                <a:cs typeface="Sultan Medium" pitchFamily="2" charset="-78"/>
              </a:rPr>
              <a:t> د: كلمة السيــد مدير الجامعة </a:t>
            </a:r>
          </a:p>
          <a:p>
            <a:pPr algn="r" rtl="1"/>
            <a:r>
              <a:rPr lang="ar-DZ" sz="2600" dirty="0" smtClean="0">
                <a:cs typeface="+mj-cs"/>
              </a:rPr>
              <a:t>10</a:t>
            </a:r>
            <a:r>
              <a:rPr lang="ar-DZ" sz="2600" dirty="0" smtClean="0">
                <a:cs typeface="Sultan Medium" pitchFamily="2" charset="-78"/>
              </a:rPr>
              <a:t> ســا : المحاضرة الأولى حول النصوص القانونية المنظمة للتكوين في الدكتوراه ( </a:t>
            </a:r>
            <a:r>
              <a:rPr lang="ar-DZ" sz="2000" dirty="0" smtClean="0">
                <a:cs typeface="Sultan Medium" pitchFamily="2" charset="-78"/>
              </a:rPr>
              <a:t>د - يدو محمــد )  كلية العلوم الإقتصادية </a:t>
            </a:r>
          </a:p>
          <a:p>
            <a:pPr algn="r" rtl="1"/>
            <a:r>
              <a:rPr lang="ar-DZ" sz="2600" dirty="0" smtClean="0">
                <a:cs typeface="+mj-cs"/>
              </a:rPr>
              <a:t>10</a:t>
            </a:r>
            <a:r>
              <a:rPr lang="ar-DZ" sz="2600" dirty="0" smtClean="0">
                <a:cs typeface="Sultan Medium" pitchFamily="2" charset="-78"/>
              </a:rPr>
              <a:t> ســا </a:t>
            </a:r>
            <a:r>
              <a:rPr lang="ar-DZ" sz="2600" dirty="0" smtClean="0">
                <a:cs typeface="+mj-cs"/>
              </a:rPr>
              <a:t>30</a:t>
            </a:r>
            <a:r>
              <a:rPr lang="ar-DZ" sz="2600" dirty="0" smtClean="0">
                <a:cs typeface="Sultan Medium" pitchFamily="2" charset="-78"/>
              </a:rPr>
              <a:t>د : منـــاقشة </a:t>
            </a:r>
          </a:p>
          <a:p>
            <a:pPr algn="r" rtl="1"/>
            <a:r>
              <a:rPr lang="ar-DZ" sz="2600" dirty="0" smtClean="0">
                <a:cs typeface="+mj-cs"/>
              </a:rPr>
              <a:t>11</a:t>
            </a:r>
            <a:r>
              <a:rPr lang="ar-DZ" sz="2600" dirty="0" smtClean="0">
                <a:cs typeface="Sultan Medium" pitchFamily="2" charset="-78"/>
              </a:rPr>
              <a:t> ســا : المحاضرة الثانية  حول التكيبف القانوني لجريمة السرقة العلمية </a:t>
            </a:r>
            <a:r>
              <a:rPr lang="ar-DZ" sz="2000" dirty="0" smtClean="0">
                <a:cs typeface="Sultan Medium" pitchFamily="2" charset="-78"/>
              </a:rPr>
              <a:t>( د - ناشف فريــد )</a:t>
            </a:r>
            <a:r>
              <a:rPr lang="fr-FR" sz="2000" dirty="0" smtClean="0">
                <a:cs typeface="Sultan Medium" pitchFamily="2" charset="-78"/>
              </a:rPr>
              <a:t> </a:t>
            </a:r>
            <a:r>
              <a:rPr lang="ar-DZ" sz="2000" dirty="0" smtClean="0">
                <a:cs typeface="Sultan Medium" pitchFamily="2" charset="-78"/>
              </a:rPr>
              <a:t>كلية الحقوق و العلوم السياسية</a:t>
            </a:r>
          </a:p>
          <a:p>
            <a:pPr algn="r" rtl="1"/>
            <a:r>
              <a:rPr lang="ar-DZ" sz="2600" dirty="0" smtClean="0">
                <a:cs typeface="+mj-cs"/>
              </a:rPr>
              <a:t>11</a:t>
            </a:r>
            <a:r>
              <a:rPr lang="ar-DZ" sz="2600" dirty="0" smtClean="0">
                <a:cs typeface="Sultan Medium" pitchFamily="2" charset="-78"/>
              </a:rPr>
              <a:t> ســا </a:t>
            </a:r>
            <a:r>
              <a:rPr lang="ar-DZ" sz="2600" dirty="0" smtClean="0">
                <a:cs typeface="+mj-cs"/>
              </a:rPr>
              <a:t>30</a:t>
            </a:r>
            <a:r>
              <a:rPr lang="ar-DZ" sz="2600" dirty="0" smtClean="0">
                <a:cs typeface="Sultan Medium" pitchFamily="2" charset="-78"/>
              </a:rPr>
              <a:t>د: مناقشـة </a:t>
            </a:r>
          </a:p>
          <a:p>
            <a:pPr algn="r" rtl="1"/>
            <a:r>
              <a:rPr lang="ar-DZ" sz="2600" dirty="0" smtClean="0">
                <a:cs typeface="+mj-cs"/>
              </a:rPr>
              <a:t>12</a:t>
            </a:r>
            <a:r>
              <a:rPr lang="ar-DZ" sz="2600" dirty="0" smtClean="0">
                <a:cs typeface="Sultan Medium" pitchFamily="2" charset="-78"/>
              </a:rPr>
              <a:t> ســا : تناول وجبــة الغداء </a:t>
            </a:r>
            <a:endParaRPr lang="ar-DZ" sz="2600" dirty="0">
              <a:cs typeface="Sultan Medium" pitchFamily="2" charset="-78"/>
            </a:endParaRPr>
          </a:p>
          <a:p>
            <a:pPr algn="r" rtl="1"/>
            <a:endParaRPr lang="ar-DZ" dirty="0" smtClean="0"/>
          </a:p>
        </p:txBody>
      </p:sp>
    </p:spTree>
    <p:extLst>
      <p:ext uri="{BB962C8B-B14F-4D97-AF65-F5344CB8AC3E}">
        <p14:creationId xmlns:p14="http://schemas.microsoft.com/office/powerpoint/2010/main" val="297720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0">
        <p14:prism isInverted="1"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500"/>
                            </p:stCondLst>
                            <p:childTnLst>
                              <p:par>
                                <p:cTn id="5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0"/>
                            </p:stCondLst>
                            <p:childTnLst>
                              <p:par>
                                <p:cTn id="6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500"/>
                            </p:stCondLst>
                            <p:childTnLst>
                              <p:par>
                                <p:cTn id="6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2500"/>
                            </p:stCondLst>
                            <p:childTnLst>
                              <p:par>
                                <p:cTn id="8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/>
        </p:nvSpPr>
        <p:spPr>
          <a:xfrm>
            <a:off x="0" y="1041850"/>
            <a:ext cx="9144000" cy="581615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179512" y="33738"/>
            <a:ext cx="8496944" cy="100811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Autofit/>
          </a:bodyPr>
          <a:lstStyle/>
          <a:p>
            <a:pPr rtl="1"/>
            <a:r>
              <a:rPr lang="ar-DZ" dirty="0">
                <a:solidFill>
                  <a:schemeClr val="tx2">
                    <a:lumMod val="60000"/>
                    <a:lumOff val="40000"/>
                  </a:schemeClr>
                </a:solidFill>
                <a:cs typeface="Sultan Medium" pitchFamily="2" charset="-78"/>
              </a:rPr>
              <a:t>برنامج الفترة المســـائية 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  <a:cs typeface="Sultan Medium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001419"/>
          </a:xfrm>
        </p:spPr>
        <p:txBody>
          <a:bodyPr>
            <a:normAutofit/>
          </a:bodyPr>
          <a:lstStyle/>
          <a:p>
            <a:pPr algn="r" rtl="1"/>
            <a:r>
              <a:rPr lang="ar-DZ" sz="2600" dirty="0" smtClean="0">
                <a:cs typeface="+mj-cs"/>
              </a:rPr>
              <a:t>13</a:t>
            </a:r>
            <a:r>
              <a:rPr lang="ar-DZ" sz="2600" dirty="0" smtClean="0">
                <a:cs typeface="Sultan Medium" pitchFamily="2" charset="-78"/>
              </a:rPr>
              <a:t> ســا : المحاضرة الثالثة حول أخلاقيات البحث العلمي </a:t>
            </a:r>
            <a:r>
              <a:rPr lang="ar-DZ" sz="2000" dirty="0" smtClean="0">
                <a:cs typeface="Sultan Medium" pitchFamily="2" charset="-78"/>
              </a:rPr>
              <a:t>( </a:t>
            </a:r>
            <a:r>
              <a:rPr lang="ar-DZ" sz="2000" dirty="0">
                <a:cs typeface="Sultan Medium" pitchFamily="2" charset="-78"/>
              </a:rPr>
              <a:t>د – ساسي </a:t>
            </a:r>
            <a:r>
              <a:rPr lang="ar-DZ" sz="2000" dirty="0" smtClean="0">
                <a:cs typeface="Sultan Medium" pitchFamily="2" charset="-78"/>
              </a:rPr>
              <a:t>عمار</a:t>
            </a:r>
          </a:p>
          <a:p>
            <a:pPr marL="0" indent="0" algn="r" rtl="1">
              <a:buNone/>
            </a:pPr>
            <a:r>
              <a:rPr lang="ar-DZ" sz="2000" dirty="0">
                <a:cs typeface="Sultan Medium" pitchFamily="2" charset="-78"/>
              </a:rPr>
              <a:t> </a:t>
            </a:r>
            <a:r>
              <a:rPr lang="ar-DZ" sz="2000" dirty="0" smtClean="0">
                <a:cs typeface="Sultan Medium" pitchFamily="2" charset="-78"/>
              </a:rPr>
              <a:t>                                  أ-د بلمحجوب المحجوب  -  أ-د -  قزو محمد أكلي ) مجلس أخلاقيات المهنـة</a:t>
            </a:r>
            <a:endParaRPr lang="ar-DZ" sz="2600" dirty="0" smtClean="0">
              <a:cs typeface="Sultan Medium" pitchFamily="2" charset="-78"/>
            </a:endParaRPr>
          </a:p>
          <a:p>
            <a:pPr algn="r" rtl="1"/>
            <a:r>
              <a:rPr lang="ar-DZ" sz="2600" dirty="0" smtClean="0">
                <a:cs typeface="+mj-cs"/>
              </a:rPr>
              <a:t>13</a:t>
            </a:r>
            <a:r>
              <a:rPr lang="ar-DZ" sz="2600" dirty="0" smtClean="0">
                <a:cs typeface="Sultan Medium" pitchFamily="2" charset="-78"/>
              </a:rPr>
              <a:t> ســا </a:t>
            </a:r>
            <a:r>
              <a:rPr lang="ar-DZ" sz="2600" dirty="0" smtClean="0">
                <a:cs typeface="+mj-cs"/>
              </a:rPr>
              <a:t>30</a:t>
            </a:r>
            <a:r>
              <a:rPr lang="ar-DZ" sz="2600" dirty="0" smtClean="0">
                <a:cs typeface="Sultan Medium" pitchFamily="2" charset="-78"/>
              </a:rPr>
              <a:t> د : مناقشـــة</a:t>
            </a:r>
          </a:p>
          <a:p>
            <a:pPr algn="r" rtl="1"/>
            <a:r>
              <a:rPr lang="ar-DZ" sz="2600" dirty="0" smtClean="0">
                <a:cs typeface="+mj-cs"/>
              </a:rPr>
              <a:t>14</a:t>
            </a:r>
            <a:r>
              <a:rPr lang="ar-DZ" sz="2600" dirty="0" smtClean="0">
                <a:cs typeface="Sultan Medium" pitchFamily="2" charset="-78"/>
              </a:rPr>
              <a:t> ســا : المحاضرة الرابعـة حول ميثاق الأطروحة و إجراءات مناقشتها </a:t>
            </a:r>
          </a:p>
          <a:p>
            <a:pPr marL="0" indent="0" algn="r" rtl="1">
              <a:buNone/>
            </a:pPr>
            <a:r>
              <a:rPr lang="ar-DZ" sz="2600" dirty="0">
                <a:cs typeface="Sultan Medium" pitchFamily="2" charset="-78"/>
              </a:rPr>
              <a:t> </a:t>
            </a:r>
            <a:r>
              <a:rPr lang="ar-DZ" sz="2600" dirty="0" smtClean="0">
                <a:cs typeface="Sultan Medium" pitchFamily="2" charset="-78"/>
              </a:rPr>
              <a:t>                         ( </a:t>
            </a:r>
            <a:r>
              <a:rPr lang="ar-DZ" sz="2000" dirty="0" smtClean="0">
                <a:cs typeface="Sultan Medium" pitchFamily="2" charset="-78"/>
              </a:rPr>
              <a:t>أ-د - محي الدين عبد العزيز  ) كلية العلوم الإنسانية و الإجتماعية</a:t>
            </a:r>
          </a:p>
          <a:p>
            <a:pPr algn="r" rtl="1"/>
            <a:r>
              <a:rPr lang="ar-DZ" sz="2600" dirty="0" smtClean="0">
                <a:cs typeface="+mj-cs"/>
              </a:rPr>
              <a:t>15</a:t>
            </a:r>
            <a:r>
              <a:rPr lang="ar-DZ" sz="2600" dirty="0" smtClean="0">
                <a:cs typeface="Sultan Medium" pitchFamily="2" charset="-78"/>
              </a:rPr>
              <a:t> ســا : إختتام فعاليات اليوم التكويني </a:t>
            </a:r>
          </a:p>
          <a:p>
            <a:pPr algn="r" rtl="1"/>
            <a:endParaRPr lang="ar-DZ" sz="2600" dirty="0" smtClean="0">
              <a:cs typeface="Sultan Medium" pitchFamily="2" charset="-78"/>
            </a:endParaRPr>
          </a:p>
          <a:p>
            <a:pPr algn="r" rtl="1"/>
            <a:endParaRPr lang="ar-DZ" sz="2600" dirty="0">
              <a:cs typeface="Sultan Medium" pitchFamily="2" charset="-78"/>
            </a:endParaRPr>
          </a:p>
          <a:p>
            <a:pPr marL="0" indent="0" algn="ctr" rtl="1">
              <a:buNone/>
            </a:pPr>
            <a:r>
              <a:rPr lang="ar-DZ" sz="2600" dirty="0" smtClean="0">
                <a:cs typeface="Sultan Medium" pitchFamily="2" charset="-78"/>
              </a:rPr>
              <a:t>ستوزع على الطلبة استمارات سيشهدون من خلالها على اطلاعهم على كل ما تم إبلاغهم بـه و </a:t>
            </a:r>
            <a:r>
              <a:rPr lang="ar-DZ" sz="2600" smtClean="0">
                <a:cs typeface="Sultan Medium" pitchFamily="2" charset="-78"/>
              </a:rPr>
              <a:t>يوقعون </a:t>
            </a:r>
            <a:r>
              <a:rPr lang="ar-DZ" sz="2600" smtClean="0">
                <a:cs typeface="Sultan Medium" pitchFamily="2" charset="-78"/>
              </a:rPr>
              <a:t>ذيــلها </a:t>
            </a:r>
            <a:r>
              <a:rPr lang="fr-FR" sz="2600" dirty="0" smtClean="0">
                <a:cs typeface="Sultan Medium" pitchFamily="2" charset="-78"/>
              </a:rPr>
              <a:t>.</a:t>
            </a:r>
            <a:endParaRPr lang="ar-DZ" sz="2000" dirty="0" smtClean="0">
              <a:cs typeface="Sultan Medium" pitchFamily="2" charset="-78"/>
            </a:endParaRPr>
          </a:p>
          <a:p>
            <a:pPr algn="r" rtl="1"/>
            <a:endParaRPr lang="fr-FR" sz="2600" dirty="0">
              <a:cs typeface="Sultan Mediu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3894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doors dir="vert"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4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87</TotalTime>
  <Words>194</Words>
  <Application>Microsoft Office PowerPoint</Application>
  <PresentationFormat>Affichage à l'écran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وزارة التعليم العالي و البحث العلمي  جامعة البليدة 2 - لونيسي علي -</vt:lpstr>
      <vt:lpstr>برنامج الفترة الصباحية</vt:lpstr>
      <vt:lpstr>برنامج الفترة المســـائية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وزارة التعليم العالي و البحث العلمي  جامعة البليدة 2 - لونيسي علي -</dc:title>
  <dc:creator>CLIENT</dc:creator>
  <cp:lastModifiedBy>CLIENT</cp:lastModifiedBy>
  <cp:revision>20</cp:revision>
  <dcterms:created xsi:type="dcterms:W3CDTF">2018-01-29T08:44:41Z</dcterms:created>
  <dcterms:modified xsi:type="dcterms:W3CDTF">2018-01-30T08:36:52Z</dcterms:modified>
</cp:coreProperties>
</file>