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14/03/2021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611560" y="1916832"/>
            <a:ext cx="7795898" cy="181947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1890126" y="332656"/>
            <a:ext cx="5400600" cy="1470025"/>
          </a:xfrm>
        </p:spPr>
        <p:txBody>
          <a:bodyPr>
            <a:normAutofit/>
          </a:bodyPr>
          <a:lstStyle/>
          <a:p>
            <a:pPr rtl="1"/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وزارة التعليم العالي و البحث العلمي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 smtClean="0">
                <a:effectLst>
                  <a:outerShdw blurRad="50800" algn="tl">
                    <a:srgbClr val="000000"/>
                  </a:outerShdw>
                </a:effectLst>
              </a:rPr>
              <a:t>جامعة </a:t>
            </a:r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البليدة 2 - لونيسي علي -</a:t>
            </a:r>
            <a:endParaRPr lang="fr-FR" sz="3600" dirty="0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68152" cy="1136779"/>
          </a:xfrm>
          <a:prstGeom prst="rect">
            <a:avLst/>
          </a:prstGeom>
          <a:noFill/>
        </p:spPr>
      </p:pic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5170"/>
            <a:ext cx="1368152" cy="1136779"/>
          </a:xfrm>
          <a:prstGeom prst="rect">
            <a:avLst/>
          </a:prstGeom>
          <a:noFill/>
        </p:spPr>
      </p:pic>
      <p:pic>
        <p:nvPicPr>
          <p:cNvPr id="8" name="Imag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2" t="4024" r="17834" b="917"/>
          <a:stretch/>
        </p:blipFill>
        <p:spPr>
          <a:xfrm>
            <a:off x="6337650" y="3736310"/>
            <a:ext cx="2771800" cy="2478428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06" y="3861048"/>
            <a:ext cx="3595612" cy="280910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81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  <a:ln>
            <a:noFill/>
          </a:ln>
          <a:effectLst>
            <a:softEdge rad="112500"/>
          </a:effectLst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" y="3766069"/>
            <a:ext cx="3096344" cy="2448669"/>
          </a:xfrm>
          <a:prstGeom prst="rect">
            <a:avLst/>
          </a:prstGeom>
        </p:spPr>
      </p:pic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1007604" y="2132856"/>
            <a:ext cx="6876764" cy="1512168"/>
          </a:xfrm>
        </p:spPr>
        <p:txBody>
          <a:bodyPr>
            <a:normAutofit fontScale="92500" lnSpcReduction="20000"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يوم دراسي تحضيرا لمسابقة الطور الثالث  </a:t>
            </a: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2020/2021</a:t>
            </a: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ar-DZ" sz="4400" b="1" dirty="0" smtClean="0">
              <a:gradFill>
                <a:gsLst>
                  <a:gs pos="0">
                    <a:srgbClr val="FC7B79"/>
                  </a:gs>
                  <a:gs pos="75000">
                    <a:srgbClr val="CF2C28"/>
                  </a:gs>
                  <a:gs pos="100000">
                    <a:srgbClr val="C90000"/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2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/>
              </a:effectLst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ar-DZ" sz="4400" b="1" dirty="0" smtClean="0">
              <a:gradFill>
                <a:gsLst>
                  <a:gs pos="0">
                    <a:srgbClr val="FC7B79"/>
                  </a:gs>
                  <a:gs pos="75000">
                    <a:srgbClr val="CF2C28"/>
                  </a:gs>
                  <a:gs pos="100000">
                    <a:srgbClr val="C90000"/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2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/>
              </a:effectLst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fr-FR" sz="4400" dirty="0">
              <a:ea typeface="Calibri"/>
              <a:cs typeface="Arial"/>
            </a:endParaRPr>
          </a:p>
          <a:p>
            <a:endParaRPr lang="fr-FR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627784" y="3736310"/>
            <a:ext cx="4140460" cy="631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36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22</a:t>
            </a:r>
            <a:r>
              <a:rPr lang="ar-DZ" sz="36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 مارس </a:t>
            </a:r>
            <a:r>
              <a:rPr lang="ar-DZ" sz="36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2021</a:t>
            </a:r>
            <a:r>
              <a:rPr lang="ar-DZ" sz="36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 قاعة المحاضرات</a:t>
            </a:r>
            <a:endParaRPr lang="ar-DZ" sz="3600" b="1" dirty="0" smtClean="0">
              <a:gradFill>
                <a:gsLst>
                  <a:gs pos="0">
                    <a:srgbClr val="FC7B79"/>
                  </a:gs>
                  <a:gs pos="75000">
                    <a:srgbClr val="CF2C28"/>
                  </a:gs>
                  <a:gs pos="100000">
                    <a:srgbClr val="C90000"/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2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/>
              </a:effectLst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ar-DZ" sz="4400" b="1" dirty="0" smtClean="0">
              <a:gradFill>
                <a:gsLst>
                  <a:gs pos="0">
                    <a:srgbClr val="FC7B79"/>
                  </a:gs>
                  <a:gs pos="75000">
                    <a:srgbClr val="CF2C28"/>
                  </a:gs>
                  <a:gs pos="100000">
                    <a:srgbClr val="C90000"/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2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/>
              </a:effectLst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ar-DZ" sz="4400" b="1" dirty="0" smtClean="0">
              <a:gradFill>
                <a:gsLst>
                  <a:gs pos="0">
                    <a:srgbClr val="FC7B79"/>
                  </a:gs>
                  <a:gs pos="75000">
                    <a:srgbClr val="CF2C28"/>
                  </a:gs>
                  <a:gs pos="100000">
                    <a:srgbClr val="C90000"/>
                  </a:gs>
                </a:gsLst>
                <a:lin ang="5400000" scaled="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9002" dir="5460000" algn="tl">
                  <a:srgbClr val="000000">
                    <a:alpha val="38000"/>
                  </a:srgbClr>
                </a:outerShdw>
                <a:reflection blurRad="6350" stA="60000" endA="900" endPos="58000" dir="5400000" sy="-100000" algn="bl"/>
              </a:effectLst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rtl="1">
              <a:lnSpc>
                <a:spcPct val="115000"/>
              </a:lnSpc>
              <a:spcAft>
                <a:spcPts val="1000"/>
              </a:spcAft>
            </a:pPr>
            <a:endParaRPr lang="fr-FR" sz="4400" dirty="0" smtClean="0">
              <a:ea typeface="Calibri"/>
              <a:cs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4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 build="p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rganigramme : Alternative 5"/>
          <p:cNvSpPr/>
          <p:nvPr/>
        </p:nvSpPr>
        <p:spPr>
          <a:xfrm>
            <a:off x="0" y="0"/>
            <a:ext cx="9144000" cy="90872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Carré corné 3"/>
          <p:cNvSpPr/>
          <p:nvPr/>
        </p:nvSpPr>
        <p:spPr>
          <a:xfrm>
            <a:off x="0" y="908720"/>
            <a:ext cx="9144000" cy="594928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78098"/>
          </a:xfrm>
        </p:spPr>
        <p:txBody>
          <a:bodyPr/>
          <a:lstStyle/>
          <a:p>
            <a:pPr rtl="1"/>
            <a:r>
              <a:rPr lang="ar-DZ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Sultan Medium" pitchFamily="2" charset="-78"/>
              </a:rPr>
              <a:t>برنامج اليــوم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cs typeface="Sultan Medium" pitchFamily="2" charset="-78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88632"/>
          </a:xfrm>
        </p:spPr>
        <p:txBody>
          <a:bodyPr>
            <a:normAutofit/>
          </a:bodyPr>
          <a:lstStyle/>
          <a:p>
            <a:pPr algn="r" rtl="1"/>
            <a:r>
              <a:rPr lang="ar-DZ" sz="2600" dirty="0" smtClean="0">
                <a:cs typeface="+mj-cs"/>
              </a:rPr>
              <a:t>10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 smtClean="0">
                <a:cs typeface="Sultan Medium" pitchFamily="2" charset="-78"/>
              </a:rPr>
              <a:t>ســا : الكلمة الافتتاحية للسيد مدير الجامعة </a:t>
            </a:r>
          </a:p>
          <a:p>
            <a:pPr marL="0" indent="0" algn="r" rtl="1">
              <a:buNone/>
            </a:pP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+mj-cs"/>
              </a:rPr>
              <a:t>10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 smtClean="0">
                <a:cs typeface="Sultan Medium" pitchFamily="2" charset="-78"/>
              </a:rPr>
              <a:t>د </a:t>
            </a:r>
            <a:r>
              <a:rPr lang="ar-DZ" sz="2600" dirty="0">
                <a:cs typeface="Sultan Medium" pitchFamily="2" charset="-78"/>
              </a:rPr>
              <a:t>: </a:t>
            </a:r>
            <a:r>
              <a:rPr lang="ar-DZ" sz="2600" dirty="0" smtClean="0">
                <a:cs typeface="Sultan Medium" pitchFamily="2" charset="-78"/>
              </a:rPr>
              <a:t>عرض السيد نائب مدير الجامعة لما بعد </a:t>
            </a:r>
            <a:r>
              <a:rPr lang="ar-DZ" sz="2600" dirty="0" smtClean="0">
                <a:cs typeface="Sultan Medium" pitchFamily="2" charset="-78"/>
              </a:rPr>
              <a:t>التدرج</a:t>
            </a:r>
          </a:p>
          <a:p>
            <a:pPr marL="0" indent="0" algn="r" rtl="1">
              <a:buNone/>
            </a:pP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/>
              <a:t>11</a:t>
            </a:r>
            <a:r>
              <a:rPr lang="ar-DZ" sz="2600" dirty="0">
                <a:cs typeface="Sultan Medium" pitchFamily="2" charset="-78"/>
              </a:rPr>
              <a:t> </a:t>
            </a:r>
            <a:r>
              <a:rPr lang="ar-DZ" sz="2600" dirty="0" smtClean="0">
                <a:cs typeface="Sultan Medium" pitchFamily="2" charset="-78"/>
              </a:rPr>
              <a:t>ســا :عرض مسؤول مركز الحسابات الدكتور زيدان عن كيفية صب و حساب المعدلات</a:t>
            </a:r>
            <a:endParaRPr lang="ar-DZ" sz="2600" dirty="0" smtClean="0">
              <a:cs typeface="Sultan Medium" pitchFamily="2" charset="-78"/>
            </a:endParaRPr>
          </a:p>
          <a:p>
            <a:pPr marL="0" indent="0" algn="r" rtl="1">
              <a:buNone/>
            </a:pP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+mj-cs"/>
              </a:rPr>
              <a:t>11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15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د: </a:t>
            </a:r>
            <a:r>
              <a:rPr lang="ar-DZ" sz="2600" dirty="0" smtClean="0">
                <a:cs typeface="Sultan Medium" pitchFamily="2" charset="-78"/>
              </a:rPr>
              <a:t>مناقشة عامة</a:t>
            </a:r>
          </a:p>
          <a:p>
            <a:pPr marL="0" indent="0" algn="r" rtl="1">
              <a:buNone/>
            </a:pP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+mj-cs"/>
              </a:rPr>
              <a:t>12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>
                <a:cs typeface="Sultan Medium" pitchFamily="2" charset="-78"/>
              </a:rPr>
              <a:t>د:إختتام </a:t>
            </a:r>
            <a:r>
              <a:rPr lang="ar-DZ" sz="2600" dirty="0" smtClean="0">
                <a:cs typeface="Sultan Medium" pitchFamily="2" charset="-78"/>
              </a:rPr>
              <a:t>اليوم الدراسي </a:t>
            </a:r>
            <a:endParaRPr lang="ar-DZ" sz="2600" dirty="0">
              <a:cs typeface="Sultan Medium" pitchFamily="2" charset="-78"/>
            </a:endParaRPr>
          </a:p>
          <a:p>
            <a:pPr algn="r" rtl="1"/>
            <a:endParaRPr lang="ar-DZ" sz="2600" dirty="0" smtClean="0"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72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</Words>
  <Application>Microsoft Office PowerPoint</Application>
  <PresentationFormat>Affichage à l'écran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وزارة التعليم العالي و البحث العلمي  جامعة البليدة 2 - لونيسي علي -</vt:lpstr>
      <vt:lpstr>برنامج اليــوم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 البحث العلمي  جامعة البليدة 2 - لونيسي علي -</dc:title>
  <dc:creator>CLIENT</dc:creator>
  <cp:lastModifiedBy>CLIENT</cp:lastModifiedBy>
  <cp:revision>6</cp:revision>
  <dcterms:created xsi:type="dcterms:W3CDTF">2021-03-10T12:41:48Z</dcterms:created>
  <dcterms:modified xsi:type="dcterms:W3CDTF">2021-03-14T08:46:39Z</dcterms:modified>
</cp:coreProperties>
</file>