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8" r:id="rId13"/>
    <p:sldId id="269" r:id="rId14"/>
    <p:sldId id="27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F39"/>
    <a:srgbClr val="EB41D3"/>
    <a:srgbClr val="FCE2F8"/>
    <a:srgbClr val="F36A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3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78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00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3192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58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15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2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59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49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6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7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33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1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58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01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3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753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1"/>
            <a:ext cx="10475843" cy="1448750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رزنامة التسجيلات الأولية والتسجيلات النهائية</a:t>
            </a:r>
          </a:p>
          <a:p>
            <a:pPr algn="ctr" rtl="1"/>
            <a:r>
              <a:rPr lang="ar-DZ" sz="5400" b="1" dirty="0">
                <a:solidFill>
                  <a:srgbClr val="92D050"/>
                </a:solidFill>
              </a:rPr>
              <a:t>لحاملي شهادة </a:t>
            </a:r>
            <a:r>
              <a:rPr lang="ar-DZ" sz="5400" b="1" dirty="0" err="1">
                <a:solidFill>
                  <a:srgbClr val="92D050"/>
                </a:solidFill>
              </a:rPr>
              <a:t>البكالوريا</a:t>
            </a:r>
            <a:r>
              <a:rPr lang="ar-DZ" sz="5400" b="1" dirty="0">
                <a:solidFill>
                  <a:srgbClr val="92D050"/>
                </a:solidFill>
              </a:rPr>
              <a:t> </a:t>
            </a:r>
            <a:r>
              <a:rPr lang="ar-DZ" sz="5400" b="1" dirty="0" smtClean="0">
                <a:solidFill>
                  <a:srgbClr val="92D050"/>
                </a:solidFill>
              </a:rPr>
              <a:t>الجدد 2022</a:t>
            </a:r>
            <a:endParaRPr lang="x-none" sz="5400" b="1" dirty="0">
              <a:solidFill>
                <a:srgbClr val="92D050"/>
              </a:solidFill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xmlns="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723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390939"/>
            <a:ext cx="10538791" cy="2458278"/>
          </a:xfrm>
        </p:spPr>
        <p:txBody>
          <a:bodyPr>
            <a:normAutofit/>
          </a:bodyPr>
          <a:lstStyle/>
          <a:p>
            <a:pPr algn="ctr" rtl="1"/>
            <a:r>
              <a:rPr lang="ar-DZ" sz="6000" b="1" dirty="0"/>
              <a:t>العملية الثانية المخصصة للمترشحين الذين لم يحصلوا على أي اختيار من اختياراتهم</a:t>
            </a:r>
            <a:endParaRPr lang="x-none" sz="60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6868640"/>
              </p:ext>
            </p:extLst>
          </p:nvPr>
        </p:nvGraphicFramePr>
        <p:xfrm>
          <a:off x="685800" y="2900773"/>
          <a:ext cx="10820400" cy="3258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إلى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6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اختيارات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4000" baseline="0" dirty="0" err="1" smtClean="0">
                          <a:solidFill>
                            <a:schemeClr val="bg1"/>
                          </a:solidFill>
                        </a:rPr>
                        <a:t>جديدة 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(باحترام المعدلات الدنيا للالتحاق</a:t>
                      </a:r>
                      <a:r>
                        <a:rPr lang="ar-DZ" sz="4000" baseline="0" dirty="0" err="1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6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11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معالجة الرغبات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يوم </a:t>
                      </a:r>
                      <a:r>
                        <a:rPr lang="ar-DZ" sz="2800" b="1" dirty="0" smtClean="0"/>
                        <a:t>11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2022 </a:t>
                      </a:r>
                      <a:r>
                        <a:rPr lang="ar-DZ" sz="2800" b="1" dirty="0"/>
                        <a:t>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الإعلان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964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6868640"/>
              </p:ext>
            </p:extLst>
          </p:nvPr>
        </p:nvGraphicFramePr>
        <p:xfrm>
          <a:off x="659674" y="1881870"/>
          <a:ext cx="10820400" cy="3258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يوم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البوابة المخصصة لدفع حقوق التسجيلات عبر الخط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20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26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البوابة المخصصة للإيواء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من</a:t>
                      </a:r>
                      <a:r>
                        <a:rPr lang="ar-DZ" sz="2800" b="1" baseline="0" dirty="0" smtClean="0"/>
                        <a:t> 26</a:t>
                      </a:r>
                      <a:r>
                        <a:rPr lang="ar-DZ" sz="2800" b="1" dirty="0" smtClean="0"/>
                        <a:t>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إلى 3 سبتمبر 2022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فتح</a:t>
                      </a:r>
                      <a:r>
                        <a:rPr lang="ar-DZ" sz="2800" b="1" baseline="0" dirty="0" smtClean="0"/>
                        <a:t> البوابة المخصصة لمعالجة طلبات الإيواء من طرف مديريات الخدمات الجامعية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964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3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51844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5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8 </a:t>
            </a:r>
            <a:r>
              <a:rPr lang="ar-DZ" sz="4800" b="1" dirty="0">
                <a:solidFill>
                  <a:schemeClr val="bg1"/>
                </a:solidFill>
              </a:rPr>
              <a:t>سبتمبر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3FF3611-970F-41D1-B427-B5CE65C453FB}"/>
              </a:ext>
            </a:extLst>
          </p:cNvPr>
          <p:cNvSpPr txBox="1">
            <a:spLocks/>
          </p:cNvSpPr>
          <p:nvPr/>
        </p:nvSpPr>
        <p:spPr>
          <a:xfrm>
            <a:off x="685800" y="3127513"/>
            <a:ext cx="10820400" cy="8613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-DZ" sz="4800" b="1" dirty="0">
                <a:solidFill>
                  <a:schemeClr val="bg1"/>
                </a:solidFill>
              </a:rPr>
              <a:t>التسجيلات النهائية عبر الخط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04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4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5" y="2869097"/>
            <a:ext cx="10820400" cy="1286367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معالجة الحالات الخاصة من طرف جامعة البليدة 2 </a:t>
            </a:r>
            <a:r>
              <a:rPr lang="ar-DZ" sz="4800" b="1" dirty="0" smtClean="0">
                <a:solidFill>
                  <a:schemeClr val="bg1"/>
                </a:solidFill>
              </a:rPr>
              <a:t>عبر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أرضية </a:t>
            </a:r>
            <a:r>
              <a:rPr lang="fr-FR" sz="4800" b="1" dirty="0">
                <a:solidFill>
                  <a:schemeClr val="bg1"/>
                </a:solidFill>
              </a:rPr>
              <a:t>PROGRES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23405" y="4991221"/>
          <a:ext cx="9993085" cy="82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3085"/>
              </a:tblGrid>
              <a:tr h="821750">
                <a:tc>
                  <a:txBody>
                    <a:bodyPr/>
                    <a:lstStyle/>
                    <a:p>
                      <a:pPr algn="ctr" rtl="1"/>
                      <a:r>
                        <a:rPr lang="ar-DZ" sz="3600" dirty="0" smtClean="0">
                          <a:solidFill>
                            <a:schemeClr val="bg1"/>
                          </a:solidFill>
                        </a:rPr>
                        <a:t>من 9 إلى 15 سبتمبر 2022</a:t>
                      </a:r>
                      <a:endParaRPr lang="fr-FR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9049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6868640"/>
              </p:ext>
            </p:extLst>
          </p:nvPr>
        </p:nvGraphicFramePr>
        <p:xfrm>
          <a:off x="659674" y="1881870"/>
          <a:ext cx="10820400" cy="2921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74920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5745480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من 9 إلى 12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سبتمبر 2022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إيداع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الطلبات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/>
                        <a:t>من</a:t>
                      </a:r>
                      <a:r>
                        <a:rPr lang="ar-DZ" sz="3200" b="1" baseline="0" dirty="0" smtClean="0"/>
                        <a:t> </a:t>
                      </a:r>
                      <a:r>
                        <a:rPr lang="ar-DZ" sz="3200" b="1" dirty="0" smtClean="0"/>
                        <a:t>12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15 سبتمبر 2022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معالجة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الطلبات من طرف جامعة البليدة 2  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يوم 15 سبتمبر 2022 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الإعلان</a:t>
                      </a:r>
                      <a:r>
                        <a:rPr lang="ar-DZ" sz="2800" b="1" baseline="0" dirty="0" smtClean="0"/>
                        <a:t>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9642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</a:t>
            </a:r>
            <a:r>
              <a:rPr lang="fr-FR" sz="8000" b="1" dirty="0"/>
              <a:t>5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21" y="3127513"/>
            <a:ext cx="10820400" cy="8613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إعادة فتح البوابة المخصصة للخدمات الجامعية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80160" y="4769152"/>
          <a:ext cx="8801463" cy="87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463"/>
              </a:tblGrid>
              <a:tr h="874002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 9 إلى 23 سبتمبر 2022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592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0EC66AD-6888-46AB-B27F-F5DF48BD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8626"/>
            <a:ext cx="10820400" cy="545005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6000" dirty="0"/>
          </a:p>
          <a:p>
            <a:pPr marL="0" indent="0" algn="ctr" rtl="1">
              <a:buNone/>
            </a:pPr>
            <a:r>
              <a:rPr lang="ar-DZ" sz="6000" dirty="0"/>
              <a:t>حددت رزنامة التسجيلات الأولية والتسجيلات النهائية لحاملي شهادة البكالوريا الجدد بعنوان السنة الجامعية </a:t>
            </a:r>
            <a:r>
              <a:rPr lang="ar-DZ" sz="6000" dirty="0" smtClean="0"/>
              <a:t>2022-2023 </a:t>
            </a:r>
            <a:r>
              <a:rPr lang="ar-DZ" sz="6000" dirty="0"/>
              <a:t>كما يلي:</a:t>
            </a:r>
            <a:endParaRPr lang="x-none" sz="6000" dirty="0"/>
          </a:p>
        </p:txBody>
      </p:sp>
    </p:spTree>
    <p:extLst>
      <p:ext uri="{BB962C8B-B14F-4D97-AF65-F5344CB8AC3E}">
        <p14:creationId xmlns:p14="http://schemas.microsoft.com/office/powerpoint/2010/main" xmlns="" val="42683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5400" dirty="0" smtClean="0"/>
              <a:t>أيام أبواب </a:t>
            </a:r>
            <a:r>
              <a:rPr lang="ar-DZ" sz="5400" dirty="0"/>
              <a:t>مفتوحة على مستوى جامعة البليدة 2 </a:t>
            </a:r>
            <a:br>
              <a:rPr lang="ar-DZ" sz="5400" dirty="0"/>
            </a:br>
            <a:r>
              <a:rPr lang="ar-DZ" sz="5400" dirty="0"/>
              <a:t>وفق النمط </a:t>
            </a:r>
            <a:r>
              <a:rPr lang="ar-DZ" sz="5400" dirty="0" smtClean="0"/>
              <a:t>الافتراضي/الحضوري</a:t>
            </a:r>
            <a:endParaRPr lang="x-none" sz="5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17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20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79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1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27 جويلية إلى 8 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9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التسجيلات الأولية عبر الخط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21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24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1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8000" b="1" dirty="0"/>
              <a:t>تأكيد التسجيلات الأولية عبر الخط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25</a:t>
            </a:r>
            <a:r>
              <a:rPr lang="ar-DZ" sz="4800" b="1" dirty="0" smtClean="0">
                <a:solidFill>
                  <a:schemeClr val="bg1"/>
                </a:solidFill>
              </a:rPr>
              <a:t> 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26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73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معالجة الرغبات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27 </a:t>
            </a:r>
            <a:r>
              <a:rPr lang="ar-DZ" sz="4800" b="1" dirty="0" err="1" smtClean="0">
                <a:solidFill>
                  <a:schemeClr val="bg1"/>
                </a:solidFill>
              </a:rPr>
              <a:t>جويلية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3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35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الإعلان عن نتائج التوجيه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  يوم </a:t>
            </a:r>
            <a:r>
              <a:rPr lang="ar-DZ" sz="4800" b="1" dirty="0" smtClean="0">
                <a:solidFill>
                  <a:schemeClr val="bg1"/>
                </a:solidFill>
              </a:rPr>
              <a:t>3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 </a:t>
            </a:r>
            <a:r>
              <a:rPr lang="ar-DZ" sz="4800" b="1" dirty="0">
                <a:solidFill>
                  <a:schemeClr val="bg1"/>
                </a:solidFill>
              </a:rPr>
              <a:t>مساء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67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</p:spPr>
        <p:txBody>
          <a:bodyPr>
            <a:normAutofit/>
          </a:bodyPr>
          <a:lstStyle/>
          <a:p>
            <a:pPr algn="ctr" rtl="1"/>
            <a:r>
              <a:rPr lang="ar-DZ" sz="8000" b="1" dirty="0"/>
              <a:t>الــمــــرحـــلـــــة 2</a:t>
            </a:r>
            <a:endParaRPr lang="x-none" sz="8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4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11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2022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843161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aînée de condensatio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107</TotalTime>
  <Words>258</Words>
  <Application>Microsoft Office PowerPoint</Application>
  <PresentationFormat>Personnalisé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Traînée de condensation</vt:lpstr>
      <vt:lpstr>الجمهورية الجزائرية الديمقراطية الشعبية وزارة التعليم العالي والبحث العلمي جامعة البليدة 2 لونيسي علي </vt:lpstr>
      <vt:lpstr>Diapositive 2</vt:lpstr>
      <vt:lpstr>أيام أبواب مفتوحة على مستوى جامعة البليدة 2  وفق النمط الافتراضي/الحضوري</vt:lpstr>
      <vt:lpstr>الــمــــرحـــلـــــة 1</vt:lpstr>
      <vt:lpstr>التسجيلات الأولية عبر الخط</vt:lpstr>
      <vt:lpstr>تأكيد التسجيلات الأولية عبر الخط</vt:lpstr>
      <vt:lpstr>معالجة الرغبات</vt:lpstr>
      <vt:lpstr>الإعلان عن نتائج التوجيه</vt:lpstr>
      <vt:lpstr>الــمــــرحـــلـــــة 2</vt:lpstr>
      <vt:lpstr>العملية الثانية المخصصة للمترشحين الذين لم يحصلوا على أي اختيار من اختياراتهم</vt:lpstr>
      <vt:lpstr>Diapositive 11</vt:lpstr>
      <vt:lpstr>الــمــــرحـــلـــــة 3</vt:lpstr>
      <vt:lpstr>الــمــــرحـــلـــــة 4</vt:lpstr>
      <vt:lpstr>Diapositive 14</vt:lpstr>
      <vt:lpstr>الــمــــرحـــلـــــة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2011</cp:lastModifiedBy>
  <cp:revision>19</cp:revision>
  <dcterms:created xsi:type="dcterms:W3CDTF">2021-07-26T07:08:27Z</dcterms:created>
  <dcterms:modified xsi:type="dcterms:W3CDTF">2022-07-03T17:23:02Z</dcterms:modified>
</cp:coreProperties>
</file>