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73CDDA9-7E36-4790-B1BE-C82A74E472BF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Section sans titre" id="{AA67A08E-6F55-474C-A85D-8336E66A1CE9}">
          <p14:sldIdLst/>
        </p14:section>
        <p14:section name="Section sans titre" id="{21D28C3B-7225-4072-A1E6-FF632037513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93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3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28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087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7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2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8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06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0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71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5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46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8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83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5F91-2040-45C6-A935-B31C4CC9A09A}" type="datetimeFigureOut">
              <a:rPr lang="fr-FR" smtClean="0"/>
              <a:t>30/01/2023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B07A-B01D-460D-BFCD-95D05F458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46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4AA17-B639-4826-333C-AC0EBA4D2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2513841"/>
            <a:ext cx="9144000" cy="23876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600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توزيع المترشحين حسب التخصص وحسب التعيين</a:t>
            </a:r>
            <a:br>
              <a:rPr lang="fr-F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fr-F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DZ" sz="5300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تخصص إدارة الموارد البشرية</a:t>
            </a:r>
            <a:br>
              <a:rPr lang="fr-F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62F51E-16A0-D069-86F9-B5D54BF1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54" y="0"/>
            <a:ext cx="8263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7EE2E4-17AA-3FF3-FF23-6EE6CED9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63" y="0"/>
            <a:ext cx="744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DE6BF-11EF-9F2C-AF46-079BAE63018C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3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36216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1BFC13-8A4D-0726-118E-769DF450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18" y="0"/>
            <a:ext cx="763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5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1EF24E-58EF-00BD-B264-C7E784DE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21" y="29423"/>
            <a:ext cx="7638758" cy="67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0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AE2F9E-76D2-42BA-F8A8-514C028AF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91" y="0"/>
            <a:ext cx="7740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07DBBE-D554-412B-4F71-E674D6F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77" y="1062403"/>
            <a:ext cx="7873845" cy="3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D55AE-D644-8212-31C5-19D4D47C5A79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4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70174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F94B30-FDDA-577C-253C-6210C662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79" y="0"/>
            <a:ext cx="811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081398-0317-EB2D-13F7-ABB894D17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57" y="0"/>
            <a:ext cx="795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02AE0-2E7E-8034-D768-6E14A667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4" y="1902930"/>
            <a:ext cx="9733512" cy="2852737"/>
          </a:xfrm>
        </p:spPr>
        <p:txBody>
          <a:bodyPr>
            <a:normAutofit fontScale="90000"/>
          </a:bodyPr>
          <a:lstStyle/>
          <a:p>
            <a:r>
              <a:rPr lang="ar-DZ" sz="5400" dirty="0">
                <a:solidFill>
                  <a:srgbClr val="FFFF00"/>
                </a:solidFill>
              </a:rPr>
              <a:t>المدرج 1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367090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9695DD-A2A1-6E63-8865-0020D410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37" y="0"/>
            <a:ext cx="784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69E8E-E920-74DD-C5D6-302333AA9258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5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47268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8FAF02-D654-9EBA-00AE-7FD4019C5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14066"/>
            <a:ext cx="8007154" cy="6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0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89A1E8-A68B-0206-B821-7BAFCBB42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74" y="0"/>
            <a:ext cx="8129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D14F74-6516-0E6A-A863-40D642C5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66" y="0"/>
            <a:ext cx="808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5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B6A8F8-E7EF-C8B5-FDF2-71EA7694B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04" y="570839"/>
            <a:ext cx="7700532" cy="42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82E53-F839-B08C-9103-6F4764758E45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6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91074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B5C74F-CCA0-8699-550D-FFD9FBD1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57" y="0"/>
            <a:ext cx="795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84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C92AC3-98EB-9D45-1883-45062788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56" y="0"/>
            <a:ext cx="8106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0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DEC4A5-7294-7D2F-988A-631E38118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74" y="38686"/>
            <a:ext cx="7832561" cy="68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0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205E7E-9D5F-40A2-72AF-DAE5E1A2E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43" y="153572"/>
            <a:ext cx="9734313" cy="67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39351-FBF2-3A2C-0745-B4F6D236842A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8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18133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67758F-EA7A-2921-5B31-F1CEAE566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19" y="0"/>
            <a:ext cx="919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5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07A01B-8580-FD62-86F4-53C7DCCC8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74" y="0"/>
            <a:ext cx="9010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400E9D-18B3-25BE-F6A1-CD376695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81" y="0"/>
            <a:ext cx="8852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6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5BBB64-4FAA-7DED-F51F-330CF298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74" y="0"/>
            <a:ext cx="8688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8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646E84-C8EA-6384-2744-BFCA55029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93" y="901927"/>
            <a:ext cx="8816697" cy="16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5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9C75E-69D8-0877-835E-192D3227F5F2}"/>
              </a:ext>
            </a:extLst>
          </p:cNvPr>
          <p:cNvSpPr txBox="1">
            <a:spLocks/>
          </p:cNvSpPr>
          <p:nvPr/>
        </p:nvSpPr>
        <p:spPr>
          <a:xfrm>
            <a:off x="1364974" y="956602"/>
            <a:ext cx="9144000" cy="460013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DZ" sz="36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توزيع المترشحين حسب التخصص وحسب التعيين</a:t>
            </a:r>
            <a:br>
              <a:rPr lang="fr-F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fr-F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DZ" sz="5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تخصص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DZ" sz="5300" dirty="0">
              <a:solidFill>
                <a:srgbClr val="FFFF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DZ" sz="5300" dirty="0">
              <a:solidFill>
                <a:srgbClr val="FFFF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DZ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الدراسات الأمنية والاستراتيجية</a:t>
            </a:r>
            <a:br>
              <a:rPr lang="fr-FR" sz="8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0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0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01E5AB-E1B9-7C9F-43C9-FC80F9E2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74" y="0"/>
            <a:ext cx="936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9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83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E2A56-A6B1-5F07-0117-AD4AB488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0"/>
            <a:ext cx="10090369" cy="68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A52270-636D-4482-1132-669D68AB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5" y="0"/>
            <a:ext cx="10278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2F43D1-9156-BAD7-E363-1E160F627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33" y="166833"/>
            <a:ext cx="10336664" cy="61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3D677-8065-5D3F-F18F-5C34045E60A1}"/>
              </a:ext>
            </a:extLst>
          </p:cNvPr>
          <p:cNvSpPr txBox="1">
            <a:spLocks/>
          </p:cNvSpPr>
          <p:nvPr/>
        </p:nvSpPr>
        <p:spPr>
          <a:xfrm>
            <a:off x="1229244" y="1902930"/>
            <a:ext cx="9733512" cy="28527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dirty="0">
                <a:solidFill>
                  <a:srgbClr val="FFFF00"/>
                </a:solidFill>
              </a:rPr>
              <a:t>المدرج 2</a:t>
            </a:r>
            <a:br>
              <a:rPr lang="ar-DZ" sz="5400" dirty="0">
                <a:solidFill>
                  <a:srgbClr val="FFFF00"/>
                </a:solidFill>
              </a:rPr>
            </a:br>
            <a:br>
              <a:rPr lang="ar-DZ" sz="5400" dirty="0">
                <a:solidFill>
                  <a:srgbClr val="FFFF00"/>
                </a:solidFill>
              </a:rPr>
            </a:br>
            <a:r>
              <a:rPr lang="ar-DZ" sz="5400" dirty="0">
                <a:solidFill>
                  <a:srgbClr val="FFFF00"/>
                </a:solidFill>
              </a:rPr>
              <a:t>تخصص إدارة الموارد البشرية</a:t>
            </a:r>
            <a:br>
              <a:rPr lang="ar-DZ" sz="5400" dirty="0"/>
            </a:b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9017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9C3C6D-1299-CC91-6B2D-FDE2448CF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80" y="1"/>
            <a:ext cx="7867369" cy="68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4C1365-1EB7-1735-DC44-FF4A2469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39" y="0"/>
            <a:ext cx="828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2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303</TotalTime>
  <Words>91</Words>
  <Application>Microsoft Office PowerPoint</Application>
  <PresentationFormat>Grand écran</PresentationFormat>
  <Paragraphs>12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Bookman Old Style</vt:lpstr>
      <vt:lpstr>Calibri</vt:lpstr>
      <vt:lpstr>Rockwell</vt:lpstr>
      <vt:lpstr>Damask</vt:lpstr>
      <vt:lpstr>توزيع المترشحين حسب التخصص وحسب التعيين   تخصص إدارة الموارد البشرية </vt:lpstr>
      <vt:lpstr>المدرج 1  تخصص إدارة الموارد البشرية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توزيع المترشحين حسب التخصص وحسب التعيين   تخصص إدارة الموارد البشرية</dc:title>
  <dc:creator>PC</dc:creator>
  <cp:lastModifiedBy>PC</cp:lastModifiedBy>
  <cp:revision>6</cp:revision>
  <dcterms:created xsi:type="dcterms:W3CDTF">2023-01-26T09:13:27Z</dcterms:created>
  <dcterms:modified xsi:type="dcterms:W3CDTF">2023-01-30T10:02:06Z</dcterms:modified>
</cp:coreProperties>
</file>