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27/06/2021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27/06/2021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27/06/2021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27/06/2021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27/06/2021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27/06/2021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27/06/2021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611560" y="1916832"/>
            <a:ext cx="7795898" cy="1440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90126" y="332656"/>
            <a:ext cx="5400600" cy="1470025"/>
          </a:xfrm>
        </p:spPr>
        <p:txBody>
          <a:bodyPr>
            <a:normAutofit/>
          </a:bodyPr>
          <a:lstStyle/>
          <a:p>
            <a:pPr rtl="1"/>
            <a:r>
              <a:rPr lang="ar-DZ" sz="3600" dirty="0">
                <a:effectLst>
                  <a:outerShdw blurRad="50800" algn="tl">
                    <a:srgbClr val="000000"/>
                  </a:outerShdw>
                </a:effectLst>
              </a:rPr>
              <a:t>وزارة التعليم العالي و البحث العلمي 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ar-DZ" sz="3600" dirty="0" smtClean="0">
                <a:effectLst>
                  <a:outerShdw blurRad="50800" algn="tl">
                    <a:srgbClr val="000000"/>
                  </a:outerShdw>
                </a:effectLst>
              </a:rPr>
              <a:t>جامعة </a:t>
            </a:r>
            <a:r>
              <a:rPr lang="ar-DZ" sz="3600" dirty="0">
                <a:effectLst>
                  <a:outerShdw blurRad="50800" algn="tl">
                    <a:srgbClr val="000000"/>
                  </a:outerShdw>
                </a:effectLst>
              </a:rPr>
              <a:t>البليدة 2 - لونيسي علي -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6696744" cy="1008112"/>
          </a:xfrm>
        </p:spPr>
        <p:txBody>
          <a:bodyPr/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DZ" sz="4400" b="1" dirty="0" smtClean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9002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/>
                </a:effectLst>
                <a:ea typeface="Calibri"/>
                <a:cs typeface="Sultan normal"/>
              </a:rPr>
              <a:t>يوم دراسي خاص بطلبة الدكتوراه</a:t>
            </a:r>
            <a:endParaRPr lang="fr-FR" sz="4400" dirty="0">
              <a:ea typeface="Calibri"/>
              <a:cs typeface="Arial"/>
            </a:endParaRPr>
          </a:p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76672"/>
            <a:ext cx="1368152" cy="1136779"/>
          </a:xfrm>
          <a:prstGeom prst="rect">
            <a:avLst/>
          </a:prstGeom>
          <a:noFill/>
        </p:spPr>
      </p:pic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5170"/>
            <a:ext cx="1368152" cy="1136779"/>
          </a:xfrm>
          <a:prstGeom prst="rect">
            <a:avLst/>
          </a:prstGeom>
          <a:noFill/>
        </p:spPr>
      </p:pic>
      <p:sp>
        <p:nvSpPr>
          <p:cNvPr id="7" name="Sous-titre 2"/>
          <p:cNvSpPr txBox="1">
            <a:spLocks/>
          </p:cNvSpPr>
          <p:nvPr/>
        </p:nvSpPr>
        <p:spPr>
          <a:xfrm>
            <a:off x="1195536" y="3789040"/>
            <a:ext cx="64008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pic>
        <p:nvPicPr>
          <p:cNvPr id="11" name="Imag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2" t="4024" r="17834" b="917"/>
          <a:stretch/>
        </p:blipFill>
        <p:spPr>
          <a:xfrm>
            <a:off x="6337650" y="3398844"/>
            <a:ext cx="2771800" cy="2478428"/>
          </a:xfrm>
          <a:prstGeom prst="rect">
            <a:avLst/>
          </a:prstGeom>
        </p:spPr>
      </p:pic>
      <p:pic>
        <p:nvPicPr>
          <p:cNvPr id="8" name="Imag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106" y="3861048"/>
            <a:ext cx="3595612" cy="2809106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81000">
                <a:srgbClr val="C4D6EB"/>
              </a:gs>
              <a:gs pos="100000">
                <a:srgbClr val="FFEBFA"/>
              </a:gs>
            </a:gsLst>
            <a:lin ang="5400000" scaled="0"/>
            <a:tileRect r="-100000" b="-100000"/>
          </a:gradFill>
          <a:ln>
            <a:noFill/>
          </a:ln>
          <a:effectLst>
            <a:softEdge rad="112500"/>
          </a:effectLst>
        </p:spPr>
      </p:pic>
      <p:pic>
        <p:nvPicPr>
          <p:cNvPr id="9" name="Imag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2" y="3428603"/>
            <a:ext cx="3096344" cy="2448669"/>
          </a:xfrm>
          <a:prstGeom prst="rect">
            <a:avLst/>
          </a:prstGeom>
        </p:spPr>
      </p:pic>
      <p:sp>
        <p:nvSpPr>
          <p:cNvPr id="12" name="Sous-titre 2"/>
          <p:cNvSpPr txBox="1">
            <a:spLocks/>
          </p:cNvSpPr>
          <p:nvPr/>
        </p:nvSpPr>
        <p:spPr>
          <a:xfrm>
            <a:off x="2894044" y="3328528"/>
            <a:ext cx="352839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ar-DZ" sz="4400" b="1" dirty="0" smtClean="0">
                <a:gradFill>
                  <a:gsLst>
                    <a:gs pos="0">
                      <a:srgbClr val="FC7B79"/>
                    </a:gs>
                    <a:gs pos="75000">
                      <a:srgbClr val="CF2C28"/>
                    </a:gs>
                    <a:gs pos="100000">
                      <a:srgbClr val="C90000"/>
                    </a:gs>
                  </a:gsLst>
                  <a:lin ang="5400000" scaled="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800" dist="39002" dir="5460000" algn="tl">
                    <a:srgbClr val="000000">
                      <a:alpha val="38000"/>
                    </a:srgbClr>
                  </a:outerShdw>
                  <a:reflection blurRad="6350" stA="60000" endA="900" endPos="58000" dir="5400000" sy="-100000" algn="bl"/>
                </a:effectLst>
                <a:ea typeface="Calibri"/>
                <a:cs typeface="+mj-cs"/>
              </a:rPr>
              <a:t>2021/06/30</a:t>
            </a:r>
            <a:endParaRPr lang="fr-FR" sz="4400" dirty="0" smtClean="0">
              <a:ea typeface="Calibri"/>
              <a:cs typeface="+mj-cs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294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rré corné 4"/>
          <p:cNvSpPr/>
          <p:nvPr/>
        </p:nvSpPr>
        <p:spPr>
          <a:xfrm>
            <a:off x="0" y="908720"/>
            <a:ext cx="9144000" cy="5949280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rganigramme : Alternative 3"/>
          <p:cNvSpPr/>
          <p:nvPr/>
        </p:nvSpPr>
        <p:spPr>
          <a:xfrm>
            <a:off x="0" y="144016"/>
            <a:ext cx="9144000" cy="90872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778098"/>
          </a:xfrm>
        </p:spPr>
        <p:txBody>
          <a:bodyPr/>
          <a:lstStyle/>
          <a:p>
            <a:pPr rtl="1"/>
            <a:r>
              <a:rPr lang="ar-DZ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Sultan Medium" pitchFamily="2" charset="-78"/>
              </a:rPr>
              <a:t>برنامج اليــوم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  <a:cs typeface="Sultan Medium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688632"/>
          </a:xfrm>
        </p:spPr>
        <p:txBody>
          <a:bodyPr>
            <a:normAutofit/>
          </a:bodyPr>
          <a:lstStyle/>
          <a:p>
            <a:pPr algn="r" rtl="1"/>
            <a:endParaRPr lang="ar-DZ" sz="2600" dirty="0" smtClean="0">
              <a:cs typeface="+mj-cs"/>
            </a:endParaRPr>
          </a:p>
          <a:p>
            <a:pPr algn="r" rtl="1"/>
            <a:r>
              <a:rPr lang="ar-DZ" sz="2600" dirty="0" smtClean="0">
                <a:cs typeface="+mj-cs"/>
              </a:rPr>
              <a:t>9</a:t>
            </a:r>
            <a:r>
              <a:rPr lang="ar-DZ" sz="2600" dirty="0" smtClean="0">
                <a:cs typeface="Sultan Medium" pitchFamily="2" charset="-78"/>
              </a:rPr>
              <a:t> ســا </a:t>
            </a:r>
            <a:r>
              <a:rPr lang="ar-DZ" sz="2600" dirty="0" smtClean="0">
                <a:cs typeface="+mj-cs"/>
              </a:rPr>
              <a:t>30</a:t>
            </a:r>
            <a:r>
              <a:rPr lang="ar-DZ" sz="2600" dirty="0">
                <a:cs typeface="Sultan Medium" pitchFamily="2" charset="-78"/>
              </a:rPr>
              <a:t>د :كلمة السيــد مدير الجامعة </a:t>
            </a:r>
            <a:endParaRPr lang="ar-DZ" sz="2600" dirty="0" smtClean="0">
              <a:cs typeface="Sultan Medium" pitchFamily="2" charset="-78"/>
            </a:endParaRPr>
          </a:p>
          <a:p>
            <a:pPr algn="r" rtl="1"/>
            <a:r>
              <a:rPr lang="ar-DZ" sz="2600" dirty="0" smtClean="0">
                <a:cs typeface="+mj-cs"/>
              </a:rPr>
              <a:t>9</a:t>
            </a:r>
            <a:r>
              <a:rPr lang="ar-DZ" sz="2600" dirty="0" smtClean="0">
                <a:cs typeface="Sultan Medium" pitchFamily="2" charset="-78"/>
              </a:rPr>
              <a:t> </a:t>
            </a:r>
            <a:r>
              <a:rPr lang="ar-DZ" sz="2600" dirty="0">
                <a:cs typeface="Sultan Medium" pitchFamily="2" charset="-78"/>
              </a:rPr>
              <a:t>ســا </a:t>
            </a:r>
            <a:r>
              <a:rPr lang="ar-DZ" sz="2600" dirty="0" smtClean="0">
                <a:cs typeface="+mj-cs"/>
              </a:rPr>
              <a:t>40</a:t>
            </a:r>
            <a:r>
              <a:rPr lang="ar-DZ" sz="2600" dirty="0" smtClean="0">
                <a:cs typeface="Sultan Medium" pitchFamily="2" charset="-78"/>
              </a:rPr>
              <a:t> د:كلمــة </a:t>
            </a:r>
            <a:r>
              <a:rPr lang="ar-DZ" sz="2600" dirty="0">
                <a:cs typeface="Sultan Medium" pitchFamily="2" charset="-78"/>
              </a:rPr>
              <a:t>السيد نائـب مديـر الجامعـة لما بعد </a:t>
            </a:r>
            <a:r>
              <a:rPr lang="ar-DZ" sz="2600" dirty="0" smtClean="0">
                <a:cs typeface="Sultan Medium" pitchFamily="2" charset="-78"/>
              </a:rPr>
              <a:t>التدرج</a:t>
            </a:r>
          </a:p>
          <a:p>
            <a:pPr algn="r" rtl="1"/>
            <a:r>
              <a:rPr lang="ar-DZ" sz="2600" dirty="0" smtClean="0">
                <a:cs typeface="+mj-cs"/>
              </a:rPr>
              <a:t>10</a:t>
            </a:r>
            <a:r>
              <a:rPr lang="ar-DZ" sz="2600" dirty="0" smtClean="0">
                <a:cs typeface="Sultan Medium" pitchFamily="2" charset="-78"/>
              </a:rPr>
              <a:t> </a:t>
            </a:r>
            <a:r>
              <a:rPr lang="ar-DZ" sz="2600" dirty="0">
                <a:cs typeface="Sultan Medium" pitchFamily="2" charset="-78"/>
              </a:rPr>
              <a:t>ســا </a:t>
            </a:r>
            <a:r>
              <a:rPr lang="ar-DZ" sz="2600" dirty="0" smtClean="0">
                <a:cs typeface="+mj-cs"/>
              </a:rPr>
              <a:t>00</a:t>
            </a:r>
            <a:r>
              <a:rPr lang="ar-DZ" sz="2600" dirty="0" smtClean="0">
                <a:cs typeface="Sultan Medium" pitchFamily="2" charset="-78"/>
              </a:rPr>
              <a:t> </a:t>
            </a:r>
            <a:r>
              <a:rPr lang="ar-DZ" sz="2600" dirty="0" smtClean="0">
                <a:cs typeface="Sultan Medium" pitchFamily="2" charset="-78"/>
              </a:rPr>
              <a:t>د</a:t>
            </a:r>
            <a:r>
              <a:rPr lang="ar-DZ" sz="2600" dirty="0">
                <a:cs typeface="Sultan Medium" pitchFamily="2" charset="-78"/>
              </a:rPr>
              <a:t>:</a:t>
            </a:r>
            <a:r>
              <a:rPr lang="ar-DZ" sz="2600" dirty="0" smtClean="0">
                <a:cs typeface="Sultan Medium" pitchFamily="2" charset="-78"/>
              </a:rPr>
              <a:t> المحاضرة الأولى :كيفية البحث في النظام الوطني للتوثيق عبر الخط </a:t>
            </a:r>
            <a:r>
              <a:rPr lang="fr-FR" sz="2600" dirty="0" smtClean="0">
                <a:cs typeface="Sultan Medium" pitchFamily="2" charset="-78"/>
              </a:rPr>
              <a:t>‘SNDL’ </a:t>
            </a:r>
            <a:r>
              <a:rPr lang="ar-DZ" sz="2600" dirty="0" smtClean="0">
                <a:cs typeface="Sultan Medium" pitchFamily="2" charset="-78"/>
              </a:rPr>
              <a:t> </a:t>
            </a:r>
            <a:r>
              <a:rPr lang="ar-DZ" sz="2000" dirty="0" smtClean="0">
                <a:cs typeface="Sultan Medium" pitchFamily="2" charset="-78"/>
              </a:rPr>
              <a:t>( </a:t>
            </a:r>
            <a:r>
              <a:rPr lang="ar-DZ" sz="2000" dirty="0">
                <a:cs typeface="Sultan Medium" pitchFamily="2" charset="-78"/>
              </a:rPr>
              <a:t>أ</a:t>
            </a:r>
            <a:r>
              <a:rPr lang="ar-DZ" sz="2000" dirty="0" smtClean="0">
                <a:cs typeface="Sultan Medium" pitchFamily="2" charset="-78"/>
              </a:rPr>
              <a:t> – توفيق لزرق )</a:t>
            </a:r>
            <a:r>
              <a:rPr lang="fr-FR" sz="2000" dirty="0" smtClean="0">
                <a:cs typeface="Sultan Medium" pitchFamily="2" charset="-78"/>
              </a:rPr>
              <a:t> </a:t>
            </a:r>
            <a:r>
              <a:rPr lang="ar-DZ" sz="2000" dirty="0">
                <a:cs typeface="Sultan Medium" pitchFamily="2" charset="-78"/>
              </a:rPr>
              <a:t> </a:t>
            </a:r>
            <a:r>
              <a:rPr lang="ar-DZ" sz="2000" dirty="0" smtClean="0">
                <a:cs typeface="Sultan Medium" pitchFamily="2" charset="-78"/>
              </a:rPr>
              <a:t>مدير المكتبة </a:t>
            </a:r>
            <a:r>
              <a:rPr lang="ar-DZ" sz="2000" dirty="0" smtClean="0">
                <a:cs typeface="Sultan Medium" pitchFamily="2" charset="-78"/>
              </a:rPr>
              <a:t>المركزية</a:t>
            </a:r>
          </a:p>
          <a:p>
            <a:pPr algn="r" rtl="1"/>
            <a:r>
              <a:rPr lang="ar-DZ" sz="2600" dirty="0">
                <a:cs typeface="Sultan Medium" pitchFamily="2" charset="-78"/>
              </a:rPr>
              <a:t>10 ســا </a:t>
            </a:r>
            <a:r>
              <a:rPr lang="ar-DZ" sz="2600" dirty="0" smtClean="0">
                <a:cs typeface="Sultan Medium" pitchFamily="2" charset="-78"/>
              </a:rPr>
              <a:t>30د:المحاضرة الثانية : منهجية البحث العلمي و كيفية إعداد الأطروحة </a:t>
            </a:r>
            <a:r>
              <a:rPr lang="ar-DZ" sz="2000" dirty="0">
                <a:cs typeface="Sultan Medium" pitchFamily="2" charset="-78"/>
              </a:rPr>
              <a:t>( أ.د – </a:t>
            </a:r>
            <a:r>
              <a:rPr lang="ar-DZ" sz="2000" dirty="0" smtClean="0">
                <a:cs typeface="Sultan Medium" pitchFamily="2" charset="-78"/>
              </a:rPr>
              <a:t>سعيد سبعون ) مدير مخبر </a:t>
            </a:r>
            <a:endParaRPr lang="ar-DZ" sz="2000" dirty="0">
              <a:cs typeface="Sultan Medium" pitchFamily="2" charset="-78"/>
            </a:endParaRPr>
          </a:p>
          <a:p>
            <a:pPr algn="r" rtl="1"/>
            <a:r>
              <a:rPr lang="ar-DZ" sz="2600" dirty="0" smtClean="0">
                <a:cs typeface="Sultan Medium" pitchFamily="2" charset="-78"/>
              </a:rPr>
              <a:t> </a:t>
            </a:r>
            <a:r>
              <a:rPr lang="ar-DZ" sz="2600" dirty="0" smtClean="0">
                <a:cs typeface="+mj-cs"/>
              </a:rPr>
              <a:t>11</a:t>
            </a:r>
            <a:r>
              <a:rPr lang="ar-DZ" sz="2600" dirty="0" smtClean="0">
                <a:cs typeface="Sultan Medium" pitchFamily="2" charset="-78"/>
              </a:rPr>
              <a:t> </a:t>
            </a:r>
            <a:r>
              <a:rPr lang="ar-DZ" sz="2600" dirty="0">
                <a:cs typeface="Sultan Medium" pitchFamily="2" charset="-78"/>
              </a:rPr>
              <a:t>ســا </a:t>
            </a:r>
            <a:r>
              <a:rPr lang="ar-DZ" sz="2600" dirty="0" smtClean="0">
                <a:cs typeface="+mj-cs"/>
              </a:rPr>
              <a:t>00</a:t>
            </a:r>
            <a:r>
              <a:rPr lang="ar-DZ" sz="2600" dirty="0" smtClean="0">
                <a:cs typeface="Sultan Medium" pitchFamily="2" charset="-78"/>
              </a:rPr>
              <a:t>د</a:t>
            </a:r>
            <a:r>
              <a:rPr lang="ar-DZ" sz="2600" dirty="0" smtClean="0">
                <a:cs typeface="Sultan Medium" pitchFamily="2" charset="-78"/>
              </a:rPr>
              <a:t>: المحاضرة </a:t>
            </a:r>
            <a:r>
              <a:rPr lang="ar-DZ" sz="2600" dirty="0" smtClean="0">
                <a:cs typeface="Sultan Medium" pitchFamily="2" charset="-78"/>
              </a:rPr>
              <a:t>الثالثة : مشروع </a:t>
            </a:r>
            <a:r>
              <a:rPr lang="ar-DZ" sz="2600" dirty="0" smtClean="0">
                <a:cs typeface="Sultan Medium" pitchFamily="2" charset="-78"/>
              </a:rPr>
              <a:t>البحث و مناهجه و أخلاقيات المهنة </a:t>
            </a:r>
            <a:r>
              <a:rPr lang="ar-DZ" sz="2000" dirty="0">
                <a:cs typeface="Sultan Medium" pitchFamily="2" charset="-78"/>
              </a:rPr>
              <a:t>( أ.د – </a:t>
            </a:r>
            <a:r>
              <a:rPr lang="ar-DZ" sz="2000" dirty="0" smtClean="0">
                <a:cs typeface="Sultan Medium" pitchFamily="2" charset="-78"/>
              </a:rPr>
              <a:t>عمار ساسي ) </a:t>
            </a:r>
            <a:r>
              <a:rPr lang="ar-DZ" sz="2000" dirty="0">
                <a:cs typeface="Sultan Medium" pitchFamily="2" charset="-78"/>
              </a:rPr>
              <a:t>رئيس </a:t>
            </a:r>
            <a:r>
              <a:rPr lang="ar-DZ" sz="2000" dirty="0" smtClean="0">
                <a:cs typeface="Sultan Medium" pitchFamily="2" charset="-78"/>
              </a:rPr>
              <a:t>لجنة أخلاقيات المهنة و مدير مخبر اللغة العربية و آدابها </a:t>
            </a:r>
          </a:p>
          <a:p>
            <a:pPr algn="r" rtl="1"/>
            <a:r>
              <a:rPr lang="ar-DZ" sz="2600" dirty="0" smtClean="0">
                <a:cs typeface="+mj-cs"/>
              </a:rPr>
              <a:t>11</a:t>
            </a:r>
            <a:r>
              <a:rPr lang="ar-DZ" sz="2600" dirty="0" smtClean="0">
                <a:cs typeface="Sultan Medium" pitchFamily="2" charset="-78"/>
              </a:rPr>
              <a:t> </a:t>
            </a:r>
            <a:r>
              <a:rPr lang="ar-DZ" sz="2600" dirty="0" smtClean="0">
                <a:cs typeface="Sultan Medium" pitchFamily="2" charset="-78"/>
              </a:rPr>
              <a:t>ســا </a:t>
            </a:r>
            <a:r>
              <a:rPr lang="ar-DZ" sz="2600" dirty="0" smtClean="0">
                <a:cs typeface="+mj-cs"/>
              </a:rPr>
              <a:t>30</a:t>
            </a:r>
            <a:r>
              <a:rPr lang="ar-DZ" sz="2600" dirty="0" smtClean="0">
                <a:cs typeface="Sultan Medium" pitchFamily="2" charset="-78"/>
              </a:rPr>
              <a:t>د</a:t>
            </a:r>
            <a:r>
              <a:rPr lang="ar-DZ" sz="2600" dirty="0" smtClean="0">
                <a:cs typeface="Sultan Medium" pitchFamily="2" charset="-78"/>
              </a:rPr>
              <a:t>: مناقشـة </a:t>
            </a:r>
          </a:p>
          <a:p>
            <a:pPr algn="r" rtl="1"/>
            <a:r>
              <a:rPr lang="ar-DZ" sz="2600" dirty="0">
                <a:cs typeface="Sultan Medium" pitchFamily="2" charset="-78"/>
              </a:rPr>
              <a:t>12 ســا </a:t>
            </a:r>
            <a:r>
              <a:rPr lang="ar-DZ" sz="2600" dirty="0" smtClean="0">
                <a:cs typeface="Sultan Medium" pitchFamily="2" charset="-78"/>
              </a:rPr>
              <a:t>30د: </a:t>
            </a:r>
            <a:r>
              <a:rPr lang="ar-DZ" sz="2600" dirty="0">
                <a:cs typeface="Sultan Medium" pitchFamily="2" charset="-78"/>
              </a:rPr>
              <a:t>إختتام </a:t>
            </a:r>
            <a:r>
              <a:rPr lang="ar-DZ" sz="2600" dirty="0" smtClean="0">
                <a:cs typeface="Sultan Medium" pitchFamily="2" charset="-78"/>
              </a:rPr>
              <a:t>الحفــل </a:t>
            </a:r>
            <a:endParaRPr lang="ar-DZ" sz="2600" dirty="0">
              <a:cs typeface="Sultan Medium" pitchFamily="2" charset="-78"/>
            </a:endParaRPr>
          </a:p>
          <a:p>
            <a:pPr marL="0" indent="0" algn="r" rtl="1">
              <a:buNone/>
            </a:pPr>
            <a:endParaRPr lang="ar-DZ" dirty="0" smtClean="0"/>
          </a:p>
        </p:txBody>
      </p:sp>
    </p:spTree>
    <p:extLst>
      <p:ext uri="{BB962C8B-B14F-4D97-AF65-F5344CB8AC3E}">
        <p14:creationId xmlns:p14="http://schemas.microsoft.com/office/powerpoint/2010/main" val="297720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Inverted="1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208</TotalTime>
  <Words>52</Words>
  <Application>Microsoft Office PowerPoint</Application>
  <PresentationFormat>Affichage à l'écran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وزارة التعليم العالي و البحث العلمي  جامعة البليدة 2 - لونيسي علي -</vt:lpstr>
      <vt:lpstr>برنامج اليــوم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وزارة التعليم العالي و البحث العلمي  جامعة البليدة 2 - لونيسي علي -</dc:title>
  <dc:creator>CLIENT</dc:creator>
  <cp:lastModifiedBy>CLIENT</cp:lastModifiedBy>
  <cp:revision>37</cp:revision>
  <cp:lastPrinted>2021-06-27T09:04:51Z</cp:lastPrinted>
  <dcterms:created xsi:type="dcterms:W3CDTF">2018-01-29T08:44:41Z</dcterms:created>
  <dcterms:modified xsi:type="dcterms:W3CDTF">2021-06-27T09:06:39Z</dcterms:modified>
</cp:coreProperties>
</file>